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6"/>
  </p:notesMasterIdLst>
  <p:sldIdLst>
    <p:sldId id="284" r:id="rId5"/>
    <p:sldId id="258" r:id="rId6"/>
    <p:sldId id="259" r:id="rId7"/>
    <p:sldId id="264" r:id="rId8"/>
    <p:sldId id="256" r:id="rId9"/>
    <p:sldId id="265" r:id="rId10"/>
    <p:sldId id="286" r:id="rId11"/>
    <p:sldId id="287" r:id="rId12"/>
    <p:sldId id="288" r:id="rId13"/>
    <p:sldId id="261" r:id="rId14"/>
    <p:sldId id="278" r:id="rId15"/>
  </p:sldIdLst>
  <p:sldSz cx="9144000" cy="5143500" type="screen16x9"/>
  <p:notesSz cx="6858000" cy="8891588"/>
  <p:embeddedFontLst>
    <p:embeddedFont>
      <p:font typeface="Caveat" panose="020B0604020202020204" charset="0"/>
      <p:regular r:id="rId17"/>
      <p:bold r:id="rId18"/>
    </p:embeddedFont>
    <p:embeddedFont>
      <p:font typeface="Comfortaa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76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047298e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047298e77_0_0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 fontAlgn="base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08c0ad10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08c0ad106_0_30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08c07cc1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08c07cc1f_0_22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08c07cc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08c07cc1f_0_3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08c07cc1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08c07cc1f_0_27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08c0ad10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08c0ad106_0_42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08c0ad10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908c0ad106_0_24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306150"/>
            <a:ext cx="8520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600" b="1"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EC017-2096-48E8-BE46-5735D5057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37"/>
            <a:ext cx="9144000" cy="510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2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-694908" y="74624"/>
            <a:ext cx="8520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5400" dirty="0"/>
              <a:t> </a:t>
            </a:r>
            <a:r>
              <a:rPr lang="en-US" sz="4000" dirty="0"/>
              <a:t>Delta Math/ CTLS Folder(20)</a:t>
            </a:r>
            <a:endParaRPr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B3CA2-783D-4F78-9043-37F39132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" y="1414961"/>
            <a:ext cx="3726756" cy="3128084"/>
          </a:xfrm>
          <a:prstGeom prst="rect">
            <a:avLst/>
          </a:prstGeom>
        </p:spPr>
      </p:pic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3763079F-E99B-4182-8E3E-F82B33385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75" y="67625"/>
            <a:ext cx="1475696" cy="15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FC38D-C3EE-43A7-B666-034A869E7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961" y="1912203"/>
            <a:ext cx="4932429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FE0CDC-AA90-4FB7-9706-0BDF68CF6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961" y="3255629"/>
            <a:ext cx="4932429" cy="10382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-1063742" y="206258"/>
            <a:ext cx="85206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Tasks Completed!!!</a:t>
            </a:r>
            <a:endParaRPr dirty="0"/>
          </a:p>
        </p:txBody>
      </p:sp>
      <p:sp>
        <p:nvSpPr>
          <p:cNvPr id="208" name="Google Shape;208;p35"/>
          <p:cNvSpPr txBox="1">
            <a:spLocks noGrp="1"/>
          </p:cNvSpPr>
          <p:nvPr>
            <p:ph type="body" idx="1"/>
          </p:nvPr>
        </p:nvSpPr>
        <p:spPr>
          <a:xfrm>
            <a:off x="594626" y="2061134"/>
            <a:ext cx="3888300" cy="32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 b="1" dirty="0">
                <a:latin typeface="Comfortaa"/>
                <a:ea typeface="Comfortaa"/>
                <a:cs typeface="Comfortaa"/>
                <a:sym typeface="Comfortaa"/>
              </a:rPr>
              <a:t>Congratulations!</a:t>
            </a:r>
            <a:r>
              <a:rPr lang="en" sz="2100" dirty="0">
                <a:latin typeface="Comfortaa"/>
                <a:ea typeface="Comfortaa"/>
                <a:cs typeface="Comfortaa"/>
                <a:sym typeface="Comfortaa"/>
              </a:rPr>
              <a:t> You have completed all of the tasks for today! </a:t>
            </a:r>
            <a:endParaRPr sz="21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8803B667-3744-4BF7-AC68-C3A2240A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26" y="1361676"/>
            <a:ext cx="4246317" cy="313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-1815833" y="-170661"/>
            <a:ext cx="11211004" cy="122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latin typeface="Caveat"/>
                <a:ea typeface="Caveat"/>
                <a:cs typeface="Caveat"/>
                <a:sym typeface="Caveat"/>
              </a:rPr>
              <a:t>Square Roots, Simplifying Radicals + Expressions</a:t>
            </a:r>
            <a:r>
              <a:rPr lang="en" sz="2500" b="1" dirty="0">
                <a:latin typeface="Caveat"/>
                <a:ea typeface="Caveat"/>
                <a:cs typeface="Caveat"/>
                <a:sym typeface="Caveat"/>
              </a:rPr>
              <a:t> Agenda: 8/31/2020</a:t>
            </a:r>
            <a:endParaRPr sz="2500" b="1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-1815833" y="-77112"/>
            <a:ext cx="8480700" cy="374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Char char="●"/>
            </a:pPr>
            <a:r>
              <a:rPr lang="en" sz="800" b="1" u="sng" dirty="0">
                <a:latin typeface="Comfortaa"/>
                <a:ea typeface="Comfortaa"/>
                <a:cs typeface="Comfortaa"/>
                <a:sym typeface="Comfortaa"/>
              </a:rPr>
              <a:t>Part I</a:t>
            </a: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 (14):</a:t>
            </a:r>
            <a:endParaRPr lang="en" sz="800" b="1" u="sng" dirty="0">
              <a:latin typeface="Comfortaa"/>
              <a:ea typeface="Comfortaa"/>
              <a:cs typeface="Comfortaa"/>
              <a:sym typeface="Comfortaa"/>
            </a:endParaRP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Pledge of Allegiance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SKI Test During Tutoring Hours at 1:30PM use zoom code from Remind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Create flap 1 foldable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I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Perfect Square Roots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Non-Perfect Square Roots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	Perfect/Non-Perfect Method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	Ladder Method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	Tree Method</a:t>
            </a:r>
            <a:endParaRPr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Char char="●"/>
            </a:pP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Part II (14)</a:t>
            </a: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: </a:t>
            </a:r>
          </a:p>
          <a:p>
            <a:pPr marL="69850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Create flap 2 foldables</a:t>
            </a: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II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Adding Radicals/Simplify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Subtracting Radicals/Simplify</a:t>
            </a:r>
          </a:p>
          <a:p>
            <a:pPr marL="6985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</a:pPr>
            <a:endParaRPr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Char char="●"/>
            </a:pPr>
            <a:r>
              <a:rPr lang="en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Part III (14):</a:t>
            </a:r>
          </a:p>
          <a:p>
            <a:pPr marL="6985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Create flap 3 foldables</a:t>
            </a:r>
            <a:endParaRPr lang="en-US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6985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III</a:t>
            </a:r>
          </a:p>
          <a:p>
            <a:pPr marL="6985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Multiplying Radicals/Simplify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>
              <a:lnSpc>
                <a:spcPct val="130000"/>
              </a:lnSpc>
              <a:buSzPts val="2500"/>
              <a:buFont typeface="Comfortaa"/>
              <a:buChar char="●"/>
            </a:pPr>
            <a:r>
              <a:rPr lang="en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Part IV (14):  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Create flap 4 foldable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IV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Radicals Simplify with Constants/Variables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Square Roots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Simplify Radicals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+, -, x Radicals</a:t>
            </a:r>
          </a:p>
          <a:p>
            <a:pPr marL="69850" lvl="0">
              <a:lnSpc>
                <a:spcPct val="130000"/>
              </a:lnSpc>
              <a:buSzPts val="2500"/>
            </a:pPr>
            <a:endParaRPr lang="en-US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>
              <a:lnSpc>
                <a:spcPct val="130000"/>
              </a:lnSpc>
              <a:buSzPts val="2500"/>
              <a:buFont typeface="Comfortaa"/>
              <a:buChar char="●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Part V (14):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Back of Foldable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Expressions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Delta Math Assessment</a:t>
            </a:r>
            <a:endParaRPr lang="en-US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69850" lvl="0">
              <a:lnSpc>
                <a:spcPct val="130000"/>
              </a:lnSpc>
              <a:buSzPts val="2500"/>
            </a:pPr>
            <a:endParaRPr lang="en-US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</a:p>
          <a:p>
            <a:pPr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sz="800" b="1" u="sng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314" name="Picture 2" descr="Image preview">
            <a:extLst>
              <a:ext uri="{FF2B5EF4-FFF2-40B4-BE49-F238E27FC236}">
                <a16:creationId xmlns:a16="http://schemas.microsoft.com/office/drawing/2014/main" id="{1D2F7012-C350-4EEF-90BE-583329C1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669" y="439620"/>
            <a:ext cx="922457" cy="8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1B7DE93E-CD22-4F3B-BA27-B8C0991CC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860" y="1794190"/>
            <a:ext cx="4456031" cy="20478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preview">
            <a:extLst>
              <a:ext uri="{FF2B5EF4-FFF2-40B4-BE49-F238E27FC236}">
                <a16:creationId xmlns:a16="http://schemas.microsoft.com/office/drawing/2014/main" id="{71AEAF2B-9AD3-4BCB-92D9-FDC7C04C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73" y="665474"/>
            <a:ext cx="1280895" cy="13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66365" y="124827"/>
            <a:ext cx="6756713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Part I GP/CFU (10)</a:t>
            </a:r>
            <a:endParaRPr sz="3000"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1698172" y="1922506"/>
            <a:ext cx="6170279" cy="2518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0">
              <a:lnSpc>
                <a:spcPct val="130000"/>
              </a:lnSpc>
              <a:buSzPts val="2500"/>
              <a:buNone/>
            </a:pPr>
            <a:endParaRPr lang="en-US" sz="2400" b="1" dirty="0">
              <a:highlight>
                <a:srgbClr val="FFFF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69850" lvl="0" indent="0">
              <a:lnSpc>
                <a:spcPct val="130000"/>
              </a:lnSpc>
              <a:buSzPts val="2500"/>
              <a:buNone/>
            </a:pPr>
            <a:endParaRPr lang="en-US" sz="2400" b="1" dirty="0">
              <a:highlight>
                <a:srgbClr val="FFFF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69850" lvl="0" indent="0">
              <a:lnSpc>
                <a:spcPct val="130000"/>
              </a:lnSpc>
              <a:buSzPts val="2500"/>
              <a:buNone/>
            </a:pPr>
            <a:endParaRPr lang="en-US" sz="2400" b="1" dirty="0">
              <a:highlight>
                <a:srgbClr val="FFFF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F4A64-BB7E-452A-B1EA-9F40F68B8F7E}"/>
              </a:ext>
            </a:extLst>
          </p:cNvPr>
          <p:cNvSpPr txBox="1"/>
          <p:nvPr/>
        </p:nvSpPr>
        <p:spPr>
          <a:xfrm>
            <a:off x="4502844" y="2571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E6F58845-FC1B-4923-93FA-5F027CD26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616" y="0"/>
            <a:ext cx="4204964" cy="5143500"/>
          </a:xfrm>
          <a:prstGeom prst="rect">
            <a:avLst/>
          </a:prstGeom>
        </p:spPr>
      </p:pic>
      <p:pic>
        <p:nvPicPr>
          <p:cNvPr id="18" name="Picture 1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186CC800-0E13-473D-92C5-2D8826AA2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7129" y="0"/>
            <a:ext cx="342295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210245" y="-17769"/>
            <a:ext cx="8520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" sz="3000" dirty="0"/>
              <a:t>Part I</a:t>
            </a:r>
            <a:r>
              <a:rPr lang="en-US" sz="3000" dirty="0"/>
              <a:t>I</a:t>
            </a:r>
            <a:r>
              <a:rPr lang="en" sz="3000" dirty="0"/>
              <a:t> </a:t>
            </a:r>
            <a:r>
              <a:rPr lang="en-US" sz="3000" dirty="0"/>
              <a:t>GP/CFU </a:t>
            </a:r>
            <a:r>
              <a:rPr lang="en" sz="3000" dirty="0"/>
              <a:t>(10)</a:t>
            </a:r>
            <a:endParaRPr sz="3000" dirty="0"/>
          </a:p>
        </p:txBody>
      </p:sp>
      <p:pic>
        <p:nvPicPr>
          <p:cNvPr id="17412" name="Picture 4" descr="Image preview">
            <a:extLst>
              <a:ext uri="{FF2B5EF4-FFF2-40B4-BE49-F238E27FC236}">
                <a16:creationId xmlns:a16="http://schemas.microsoft.com/office/drawing/2014/main" id="{87C8E0B5-DD9E-4475-8537-074F57750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358" y="789055"/>
            <a:ext cx="1424580" cy="78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942A8417-9958-4443-9538-D338B13E1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778" y="0"/>
            <a:ext cx="4158394" cy="5143500"/>
          </a:xfrm>
          <a:prstGeom prst="rect">
            <a:avLst/>
          </a:prstGeom>
        </p:spPr>
      </p:pic>
      <p:pic>
        <p:nvPicPr>
          <p:cNvPr id="6" name="Picture 5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7151E5A6-4552-41D5-935A-DE5CE6482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352" y="0"/>
            <a:ext cx="40232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23400" y="488509"/>
            <a:ext cx="8520600" cy="3077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82880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Caveat"/>
                <a:ea typeface="Caveat"/>
                <a:cs typeface="Caveat"/>
                <a:sym typeface="Caveat"/>
              </a:rPr>
              <a:t>Part III GP/CFU</a:t>
            </a:r>
            <a:r>
              <a:rPr lang="en" sz="3000" b="1" dirty="0">
                <a:latin typeface="Caveat"/>
                <a:ea typeface="Caveat"/>
                <a:cs typeface="Caveat"/>
                <a:sym typeface="Caveat"/>
              </a:rPr>
              <a:t> (5)</a:t>
            </a:r>
            <a:r>
              <a:rPr lang="en" sz="4000" dirty="0">
                <a:latin typeface="Caveat"/>
                <a:ea typeface="Caveat"/>
                <a:cs typeface="Caveat"/>
                <a:sym typeface="Caveat"/>
              </a:rPr>
              <a:t>	</a:t>
            </a:r>
            <a:r>
              <a:rPr lang="en" dirty="0">
                <a:latin typeface="Caveat"/>
                <a:ea typeface="Caveat"/>
                <a:cs typeface="Caveat"/>
                <a:sym typeface="Caveat"/>
              </a:rPr>
              <a:t>		</a:t>
            </a:r>
            <a:endParaRPr sz="25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-122944" y="3270225"/>
            <a:ext cx="9459045" cy="1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" name="Picture 2" descr="Image preview">
            <a:extLst>
              <a:ext uri="{FF2B5EF4-FFF2-40B4-BE49-F238E27FC236}">
                <a16:creationId xmlns:a16="http://schemas.microsoft.com/office/drawing/2014/main" id="{14417B3E-CBF4-450A-A991-1AE8D1AC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04" y="4415"/>
            <a:ext cx="1609308" cy="104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 up of a keyboard&#10;&#10;Description automatically generated">
            <a:extLst>
              <a:ext uri="{FF2B5EF4-FFF2-40B4-BE49-F238E27FC236}">
                <a16:creationId xmlns:a16="http://schemas.microsoft.com/office/drawing/2014/main" id="{9504E887-6381-45B4-AD92-786310728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12" y="642397"/>
            <a:ext cx="4249270" cy="4407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24059" y="0"/>
            <a:ext cx="8520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3500" dirty="0"/>
              <a:t>Part IV</a:t>
            </a:r>
            <a:r>
              <a:rPr lang="en" sz="3500" dirty="0"/>
              <a:t> </a:t>
            </a:r>
            <a:r>
              <a:rPr lang="en-US" sz="3500" dirty="0"/>
              <a:t>GP/CFU </a:t>
            </a:r>
            <a:r>
              <a:rPr lang="en" sz="3500" dirty="0"/>
              <a:t>(10)</a:t>
            </a:r>
            <a:br>
              <a:rPr lang="en" sz="3500" dirty="0"/>
            </a:br>
            <a:r>
              <a:rPr lang="en" sz="3500" dirty="0"/>
              <a:t>I/</a:t>
            </a:r>
            <a:r>
              <a:rPr lang="en-US" sz="3500" dirty="0"/>
              <a:t>We Do: 1,3,4,11</a:t>
            </a:r>
            <a:br>
              <a:rPr lang="en-US" sz="3500" dirty="0"/>
            </a:br>
            <a:r>
              <a:rPr lang="en-US" sz="3500" dirty="0"/>
              <a:t>You Do: 2,6,5,12</a:t>
            </a:r>
            <a:br>
              <a:rPr lang="en-US" dirty="0"/>
            </a:br>
            <a:endParaRPr dirty="0"/>
          </a:p>
        </p:txBody>
      </p:sp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DCE55051-C723-4AD0-B6A5-45297C58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20" y="0"/>
            <a:ext cx="1935383" cy="20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22D5934-4690-427C-8AD7-910762E52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8812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F22F-2496-4279-B66E-0947216D2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5413"/>
            <a:ext cx="8520600" cy="711600"/>
          </a:xfrm>
        </p:spPr>
        <p:txBody>
          <a:bodyPr/>
          <a:lstStyle/>
          <a:p>
            <a:r>
              <a:rPr lang="en-US" dirty="0"/>
              <a:t>Parts of an Expression (5)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63B42-FFC1-4751-962D-7E204F973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EC0BFA2-1992-4264-A994-92C6ED88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1" y="1321653"/>
            <a:ext cx="8520600" cy="37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8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7D53-EFA6-45E6-BCB1-A3EF52F4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Math Review (5)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048DD-E590-4D53-BE75-E48056DA0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" y="1352390"/>
            <a:ext cx="4755731" cy="373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30CF4-6353-447F-BD0D-9589E2D5A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309" y="952820"/>
            <a:ext cx="4056827" cy="1551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F8FDB-079F-4DF4-AEDB-152A7A3A6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473" y="2639193"/>
            <a:ext cx="4056827" cy="2203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0F460-A878-45FF-897F-BA0DD7C45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17750"/>
            <a:ext cx="4717309" cy="13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4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85051-A1D5-495C-BD28-2BBA4A04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Math Review (5)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978DD-E071-4542-ADAD-F064FDFC3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009" y="983171"/>
            <a:ext cx="3614640" cy="1613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87B49-712B-4CCC-A358-25B5ACDB8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93" y="948592"/>
            <a:ext cx="2469790" cy="1682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3F57D-A182-417A-B8CE-B399EE024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1340"/>
            <a:ext cx="4090504" cy="2317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E6EC4-F18E-4409-89C9-42C0D1307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182" y="2595254"/>
            <a:ext cx="4003382" cy="2389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422B5B-3D4D-4F44-ACB8-56A27369C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17750"/>
            <a:ext cx="2386392" cy="15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7101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951371F3B7B442AFD610AE446AEE1A" ma:contentTypeVersion="9" ma:contentTypeDescription="Create a new document." ma:contentTypeScope="" ma:versionID="b1033f960b5fad754a616f1b17f73950">
  <xsd:schema xmlns:xsd="http://www.w3.org/2001/XMLSchema" xmlns:xs="http://www.w3.org/2001/XMLSchema" xmlns:p="http://schemas.microsoft.com/office/2006/metadata/properties" xmlns:ns2="c8c565ce-8df9-48d2-b321-01d11b6fbfe5" targetNamespace="http://schemas.microsoft.com/office/2006/metadata/properties" ma:root="true" ma:fieldsID="82f7f4f6cba22240e8debf21c0d7c562" ns2:_="">
    <xsd:import namespace="c8c565ce-8df9-48d2-b321-01d11b6fbf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565ce-8df9-48d2-b321-01d11b6fbf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47AFBE-A2FD-4941-9C02-6E4087A7C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565ce-8df9-48d2-b321-01d11b6fbf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6B6F2A-040B-4426-A97F-55A35A967F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123044-4008-4A67-8B97-0517CB2DB488}">
  <ds:schemaRefs>
    <ds:schemaRef ds:uri="http://schemas.microsoft.com/office/2006/documentManagement/types"/>
    <ds:schemaRef ds:uri="http://schemas.openxmlformats.org/package/2006/metadata/core-properties"/>
    <ds:schemaRef ds:uri="c8c565ce-8df9-48d2-b321-01d11b6fbfe5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7548</TotalTime>
  <Words>118</Words>
  <Application>Microsoft Office PowerPoint</Application>
  <PresentationFormat>On-screen Show (16:9)</PresentationFormat>
  <Paragraphs>48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Caveat</vt:lpstr>
      <vt:lpstr>Arial</vt:lpstr>
      <vt:lpstr>Comfortaa</vt:lpstr>
      <vt:lpstr>Simple Light</vt:lpstr>
      <vt:lpstr>PowerPoint Presentation</vt:lpstr>
      <vt:lpstr>PowerPoint Presentation</vt:lpstr>
      <vt:lpstr>Part I GP/CFU (10)</vt:lpstr>
      <vt:lpstr>Part II GP/CFU (10)</vt:lpstr>
      <vt:lpstr>Part III GP/CFU (5)   </vt:lpstr>
      <vt:lpstr>Part IV GP/CFU (10) I/We Do: 1,3,4,11 You Do: 2,6,5,12 </vt:lpstr>
      <vt:lpstr>Parts of an Expression (5)</vt:lpstr>
      <vt:lpstr>Delta Math Review (5)</vt:lpstr>
      <vt:lpstr>Delta Math Review (5)</vt:lpstr>
      <vt:lpstr> Delta Math/ CTLS Folder(20)</vt:lpstr>
      <vt:lpstr>Tasks Completed!!!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Warm-Up   8/17/2020</dc:title>
  <dc:creator>Chidera Nwaokafor</dc:creator>
  <cp:lastModifiedBy>Eric Robertson</cp:lastModifiedBy>
  <cp:revision>110</cp:revision>
  <cp:lastPrinted>2020-08-24T02:20:27Z</cp:lastPrinted>
  <dcterms:modified xsi:type="dcterms:W3CDTF">2020-08-31T14:48:03Z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0x01010033951371F3B7B442AFD610AE446AEE1A</vt:lpwstr>
  </property>
</Properties>
</file>