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3" r:id="rId11"/>
    <p:sldId id="269" r:id="rId12"/>
    <p:sldId id="270" r:id="rId13"/>
    <p:sldId id="271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8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3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9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5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2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9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9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A29516-4FF7-4DF9-A695-EC7578C6F38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0D4898-CD33-481E-AAD8-7B8DFDB3D9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7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ablythemath.weebly.com/uploads/5/9/9/1/59912995/dimensional_analysis_workshee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_WfCwJW0Og?start=2&amp;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mos.com/scientifi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35A28-380E-4E64-9250-408C60AC3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670560"/>
            <a:ext cx="4020406" cy="2926080"/>
          </a:xfrm>
        </p:spPr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rgbClr val="FFFFFF"/>
                </a:solidFill>
              </a:rPr>
              <a:t>Module 4: </a:t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4100" dirty="0">
                <a:solidFill>
                  <a:srgbClr val="FFFFFF"/>
                </a:solidFill>
              </a:rPr>
              <a:t>Metric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E5633-01BC-48D8-90A3-A245892BA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245607"/>
            <a:ext cx="3659246" cy="1554480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Welcome to the second 6 </a:t>
            </a:r>
            <a:r>
              <a:rPr lang="en-US" sz="1500" dirty="0" err="1">
                <a:solidFill>
                  <a:srgbClr val="FFFFFF"/>
                </a:solidFill>
              </a:rPr>
              <a:t>wks</a:t>
            </a: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69AFC492-3814-47EC-9890-4F72AF937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r="2" b="2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48A2E2-A546-4A2C-BF6C-FF9B7858436C}"/>
              </a:ext>
            </a:extLst>
          </p:cNvPr>
          <p:cNvSpPr txBox="1">
            <a:spLocks/>
          </p:cNvSpPr>
          <p:nvPr/>
        </p:nvSpPr>
        <p:spPr>
          <a:xfrm>
            <a:off x="237862" y="3261360"/>
            <a:ext cx="402040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>
                <a:solidFill>
                  <a:srgbClr val="FFFFFF"/>
                </a:solidFill>
              </a:rPr>
              <a:t>Passing % Rate: 100%</a:t>
            </a:r>
          </a:p>
          <a:p>
            <a:pPr algn="ctr"/>
            <a:r>
              <a:rPr lang="en-US" sz="4100" dirty="0">
                <a:solidFill>
                  <a:srgbClr val="FFFFFF"/>
                </a:solidFill>
              </a:rPr>
              <a:t>45%</a:t>
            </a:r>
          </a:p>
          <a:p>
            <a:pPr algn="ctr"/>
            <a:r>
              <a:rPr lang="en-US" sz="4100" dirty="0">
                <a:solidFill>
                  <a:srgbClr val="FFFFFF"/>
                </a:solidFill>
              </a:rPr>
              <a:t>79%</a:t>
            </a:r>
          </a:p>
        </p:txBody>
      </p:sp>
    </p:spTree>
    <p:extLst>
      <p:ext uri="{BB962C8B-B14F-4D97-AF65-F5344CB8AC3E}">
        <p14:creationId xmlns:p14="http://schemas.microsoft.com/office/powerpoint/2010/main" val="14044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05FE2-0685-4021-A539-F208EF77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Your Chance to Teach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A9A50-349C-468D-BEA5-7928601B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197" y="5931741"/>
            <a:ext cx="11011852" cy="5435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u="sng" cap="all" spc="200" dirty="0">
                <a:solidFill>
                  <a:srgbClr val="FFFF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http://ablythemath.weebly.com/uploads/5/9/9/1/59912995/dimensional_analysis_worksheet.pdf</a:t>
            </a:r>
            <a:endParaRPr lang="en-US" sz="1500" cap="all" spc="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5F3F2-75D6-4B7C-A594-6E946A2E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8" y="910380"/>
            <a:ext cx="5524143" cy="24282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75FAC-16D8-4305-BF84-E91797D6A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891" y="629934"/>
            <a:ext cx="5652158" cy="394031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1D7966-F75E-40B1-BDA1-66459BFCB0C3}"/>
              </a:ext>
            </a:extLst>
          </p:cNvPr>
          <p:cNvSpPr txBox="1">
            <a:spLocks/>
          </p:cNvSpPr>
          <p:nvPr/>
        </p:nvSpPr>
        <p:spPr>
          <a:xfrm>
            <a:off x="878205" y="31573"/>
            <a:ext cx="10058400" cy="831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Working- Dimensional Analysis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67CEF98-F857-4111-85F3-6FC1FBABD538}"/>
              </a:ext>
            </a:extLst>
          </p:cNvPr>
          <p:cNvSpPr txBox="1">
            <a:spLocks/>
          </p:cNvSpPr>
          <p:nvPr/>
        </p:nvSpPr>
        <p:spPr>
          <a:xfrm>
            <a:off x="-1212925" y="3310129"/>
            <a:ext cx="6768667" cy="8319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Partner A: #1 and #2</a:t>
            </a:r>
          </a:p>
          <a:p>
            <a:pPr algn="ctr"/>
            <a:r>
              <a:rPr lang="en-US" dirty="0"/>
              <a:t>Partner B: #3 and #5</a:t>
            </a:r>
          </a:p>
        </p:txBody>
      </p:sp>
    </p:spTree>
    <p:extLst>
      <p:ext uri="{BB962C8B-B14F-4D97-AF65-F5344CB8AC3E}">
        <p14:creationId xmlns:p14="http://schemas.microsoft.com/office/powerpoint/2010/main" val="81637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036F6-C53A-4AA9-95A2-78785AC9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Video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84576-C5EA-45F4-8B93-CFAFC841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3600" spc="-5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Strategy Sheet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80939A-4480-4F80-8979-58A7AFE17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74" y="640080"/>
            <a:ext cx="524316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8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43058-E990-4304-9E90-E724A0A9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Practice Time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1C28C7-A5B5-4343-A70B-FAF35D61C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3600" spc="-5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I Do</a:t>
            </a:r>
          </a:p>
          <a:p>
            <a:r>
              <a:rPr lang="en-US" sz="3600" spc="-5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We Do</a:t>
            </a:r>
          </a:p>
          <a:p>
            <a:r>
              <a:rPr lang="en-US" sz="3600" spc="-5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You Do</a:t>
            </a: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FBE1D584-B002-450D-8F60-4F885A6F4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r="-1" b="2105"/>
          <a:stretch/>
        </p:blipFill>
        <p:spPr>
          <a:xfrm>
            <a:off x="4756215" y="564552"/>
            <a:ext cx="6775837" cy="57288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249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4FEB7-9B87-427C-AE07-FF6E07EC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Smallest Unit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56D312-96AF-4BA1-AF43-0DA15B6E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53800"/>
            <a:ext cx="4040071" cy="3335519"/>
          </a:xfrm>
        </p:spPr>
        <p:txBody>
          <a:bodyPr>
            <a:normAutofit/>
          </a:bodyPr>
          <a:lstStyle/>
          <a:p>
            <a:r>
              <a:rPr lang="en-US" sz="3600" spc="-5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More Decimal Places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A7E87B2F-60C6-47DD-8D7D-085205524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811739"/>
            <a:ext cx="6798082" cy="523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5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7CA3-6AF4-4115-AF8E-E32C3062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Closing: Gradebook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CAE79-A15E-4195-BCD8-9F0A96FE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530" y="1038226"/>
            <a:ext cx="10058400" cy="55331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1. Delta Math #1-5 (Mon Night)</a:t>
            </a:r>
          </a:p>
          <a:p>
            <a:pPr marL="0" indent="0">
              <a:buNone/>
            </a:pPr>
            <a:r>
              <a:rPr lang="en-US" sz="2400" dirty="0"/>
              <a:t>2. Delta Math #6-10 (Tues Night)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3. Go Formative #1 and 2 (Mon Night)</a:t>
            </a:r>
          </a:p>
          <a:p>
            <a:pPr marL="0" indent="0">
              <a:buNone/>
            </a:pPr>
            <a:r>
              <a:rPr lang="en-US" sz="2400" dirty="0"/>
              <a:t>4. Go Formative #3 and #5 (Tues Night)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Upload Go Formatives to CTLS during Closing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Wednesday’s Plan </a:t>
            </a:r>
          </a:p>
          <a:p>
            <a:pPr marL="0" indent="0">
              <a:buNone/>
            </a:pPr>
            <a:r>
              <a:rPr lang="en-US" sz="2400" dirty="0"/>
              <a:t>5. Delta Math Thursday on Word Problems </a:t>
            </a:r>
          </a:p>
          <a:p>
            <a:pPr marL="0" indent="0">
              <a:buNone/>
            </a:pPr>
            <a:r>
              <a:rPr lang="en-US" sz="2400" dirty="0"/>
              <a:t>6. Delta Math Friday on Properties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Total Grades for Week 7 10/5 – 10/9  = </a:t>
            </a:r>
            <a:r>
              <a:rPr lang="en-US" sz="4800" dirty="0">
                <a:highlight>
                  <a:srgbClr val="FFFF00"/>
                </a:highlight>
              </a:rPr>
              <a:t>6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7CA3-6AF4-4115-AF8E-E32C3062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5 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CAE79-A15E-4195-BCD8-9F0A96FE4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What was the best thing about your fall break? Type it in the chat.</a:t>
            </a:r>
          </a:p>
          <a:p>
            <a:pPr marL="514350" indent="-514350">
              <a:buAutoNum type="arabicPeriod"/>
            </a:pPr>
            <a:r>
              <a:rPr lang="en-US" sz="2400" dirty="0"/>
              <a:t>Go to Padlet and Type under your period, your goal average for the Second Six Weeks and reply to one peer to receive credit. </a:t>
            </a:r>
          </a:p>
          <a:p>
            <a:pPr marL="514350" indent="-51435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2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9E29-4CE7-46DA-A4AE-9A99C5D6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CCB5B-1F51-463C-BA4C-3F63637D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Don’t forget Tutoring (P.A. students, let me know if there’s a conflict...)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Tuesday, October 13, 2 PM: Retake Module 3 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Beginning Monday, October 5, if a student does not have their camera activated and his or her person not visible, I will be forced to place him or her in the waiting room. This is also a safety and security issue. If there is a viable reason why your student cannot be visible during class, I will need to hear from you in writing for approval from administration.   </a:t>
            </a:r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4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F6A9-37FA-4713-9CC3-D5F31F70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How many seconds are in one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D04C8-5833-40BE-A407-651F6794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Make your best guestimate! Type them in the chat.</a:t>
            </a:r>
          </a:p>
        </p:txBody>
      </p:sp>
    </p:spTree>
    <p:extLst>
      <p:ext uri="{BB962C8B-B14F-4D97-AF65-F5344CB8AC3E}">
        <p14:creationId xmlns:p14="http://schemas.microsoft.com/office/powerpoint/2010/main" val="33262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5FE2-0685-4021-A539-F208EF77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seconds are in one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A9A50-349C-468D-BEA5-7928601B9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many seconds are in one day? Try to calculate it! </a:t>
            </a:r>
          </a:p>
          <a:p>
            <a:pPr algn="l" rtl="0" fontAlgn="base"/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is some information that is useful: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day = 24 hours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hour = 60 minutes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minute = 60 seconds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4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5FE2-0685-4021-A539-F208EF77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1983"/>
          </a:xfrm>
        </p:spPr>
        <p:txBody>
          <a:bodyPr/>
          <a:lstStyle/>
          <a:p>
            <a:pPr algn="ctr"/>
            <a:r>
              <a:rPr lang="en-US" dirty="0"/>
              <a:t>Opening- Dimensional Analysis</a:t>
            </a:r>
          </a:p>
        </p:txBody>
      </p:sp>
      <p:pic>
        <p:nvPicPr>
          <p:cNvPr id="4" name="Online Media 3" title="Dimensional Analysis Made Easy!!!">
            <a:hlinkClick r:id="" action="ppaction://media"/>
            <a:extLst>
              <a:ext uri="{FF2B5EF4-FFF2-40B4-BE49-F238E27FC236}">
                <a16:creationId xmlns:a16="http://schemas.microsoft.com/office/drawing/2014/main" id="{45E2D9CB-A683-4C02-B165-617204DD3C5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21986" y="1765162"/>
            <a:ext cx="6190572" cy="46397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1A9BD4-362D-43C0-8F18-10FEDA150CF3}"/>
              </a:ext>
            </a:extLst>
          </p:cNvPr>
          <p:cNvSpPr/>
          <p:nvPr/>
        </p:nvSpPr>
        <p:spPr>
          <a:xfrm>
            <a:off x="685800" y="1118586"/>
            <a:ext cx="1132522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use units as a way to understand problems and guide the solutions of multi-step problems.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51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5FE2-0685-4021-A539-F208EF77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 Example: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A9A50-349C-468D-BEA5-7928601B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375" y="1417320"/>
            <a:ext cx="8632724" cy="4023360"/>
          </a:xfrm>
        </p:spPr>
        <p:txBody>
          <a:bodyPr/>
          <a:lstStyle/>
          <a:p>
            <a:endParaRPr lang="en-US" dirty="0"/>
          </a:p>
          <a:p>
            <a:r>
              <a:rPr lang="en-US" sz="1700" dirty="0"/>
              <a:t>Convert the speed of a glacier: 2.8 meters per year into inches per hour.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C6BBE-9F08-4826-BBC7-1DF0F2623DD8}"/>
              </a:ext>
            </a:extLst>
          </p:cNvPr>
          <p:cNvSpPr txBox="1"/>
          <p:nvPr/>
        </p:nvSpPr>
        <p:spPr>
          <a:xfrm>
            <a:off x="6768031" y="2449319"/>
            <a:ext cx="2077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year = 365 days</a:t>
            </a:r>
          </a:p>
          <a:p>
            <a:r>
              <a:rPr lang="en-US" sz="1600" dirty="0"/>
              <a:t>1 day = 24 hours</a:t>
            </a:r>
          </a:p>
          <a:p>
            <a:r>
              <a:rPr lang="en-US" sz="1600" dirty="0"/>
              <a:t>1 hour = 60 minutes</a:t>
            </a:r>
          </a:p>
          <a:p>
            <a:r>
              <a:rPr lang="en-US" sz="1600" dirty="0"/>
              <a:t>1 minute = 60 seconds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0387C-4BC8-43EE-BAD8-B447CCE0FCF4}"/>
              </a:ext>
            </a:extLst>
          </p:cNvPr>
          <p:cNvSpPr txBox="1"/>
          <p:nvPr/>
        </p:nvSpPr>
        <p:spPr>
          <a:xfrm>
            <a:off x="9462451" y="2351694"/>
            <a:ext cx="1899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meter = 3.3 feet</a:t>
            </a:r>
          </a:p>
          <a:p>
            <a:r>
              <a:rPr lang="en-US" sz="1600" dirty="0"/>
              <a:t>1 foot = 12 inches</a:t>
            </a:r>
          </a:p>
          <a:p>
            <a:r>
              <a:rPr lang="en-US" sz="1600" dirty="0"/>
              <a:t>1 yard = 3 feet</a:t>
            </a:r>
          </a:p>
          <a:p>
            <a:r>
              <a:rPr lang="en-US" sz="1600" dirty="0"/>
              <a:t>1 miles = 5280 feet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9AE65-BAED-4159-A4EF-4FC0A3F3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5650912" cy="46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9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5FE2-0685-4021-A539-F208EF77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 Example: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A9A50-349C-468D-BEA5-7928601B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299" y="1417320"/>
            <a:ext cx="10058400" cy="402336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Running 7 miles in 4 weeks to feet per second.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C6BBE-9F08-4826-BBC7-1DF0F2623DD8}"/>
              </a:ext>
            </a:extLst>
          </p:cNvPr>
          <p:cNvSpPr txBox="1"/>
          <p:nvPr/>
        </p:nvSpPr>
        <p:spPr>
          <a:xfrm>
            <a:off x="7249811" y="2741631"/>
            <a:ext cx="2077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year = 365 days</a:t>
            </a:r>
          </a:p>
          <a:p>
            <a:r>
              <a:rPr lang="en-US" sz="1600" dirty="0"/>
              <a:t>1 day = 24 hours</a:t>
            </a:r>
          </a:p>
          <a:p>
            <a:r>
              <a:rPr lang="en-US" sz="1600" dirty="0"/>
              <a:t>1 hour = 60 minutes</a:t>
            </a:r>
          </a:p>
          <a:p>
            <a:r>
              <a:rPr lang="en-US" sz="1600" dirty="0"/>
              <a:t>1 minute = 60 seconds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0387C-4BC8-43EE-BAD8-B447CCE0FCF4}"/>
              </a:ext>
            </a:extLst>
          </p:cNvPr>
          <p:cNvSpPr txBox="1"/>
          <p:nvPr/>
        </p:nvSpPr>
        <p:spPr>
          <a:xfrm>
            <a:off x="9560697" y="2710565"/>
            <a:ext cx="1899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meter = 3.3 feet</a:t>
            </a:r>
          </a:p>
          <a:p>
            <a:r>
              <a:rPr lang="en-US" sz="1600" dirty="0"/>
              <a:t>1 foot = 12 inches</a:t>
            </a:r>
          </a:p>
          <a:p>
            <a:r>
              <a:rPr lang="en-US" sz="1600" dirty="0"/>
              <a:t>1 yard = 3 feet</a:t>
            </a:r>
          </a:p>
          <a:p>
            <a:r>
              <a:rPr lang="en-US" sz="1600" dirty="0"/>
              <a:t>1 miles = 5280 feet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63CA8-D883-4EBE-838D-F370AA5B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5404113" cy="46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BEC94-6686-48A2-B1F5-5541F289EE5C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630237" y="1990726"/>
            <a:ext cx="11761787" cy="34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aramond" pitchFamily="18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aramond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aramond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aramond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45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45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Calculator Reminder: </a:t>
            </a:r>
            <a:r>
              <a:rPr lang="en-US" sz="45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hlinkClick r:id="rId2"/>
              </a:rPr>
              <a:t>www.desmos.com/scientific</a:t>
            </a:r>
            <a:endParaRPr lang="en-US" sz="45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45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45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Goformative Rally Coach Chat: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4500" dirty="0">
                <a:solidFill>
                  <a:srgbClr val="000000"/>
                </a:solidFill>
                <a:highlight>
                  <a:srgbClr val="00FF00"/>
                </a:highlight>
                <a:latin typeface="Comfortaa"/>
                <a:ea typeface="Comfortaa"/>
                <a:cs typeface="Comfortaa"/>
                <a:sym typeface="Comfortaa"/>
              </a:rPr>
              <a:t>1</a:t>
            </a:r>
            <a:r>
              <a:rPr lang="en-US" sz="4500" baseline="30000" dirty="0">
                <a:solidFill>
                  <a:srgbClr val="000000"/>
                </a:solidFill>
                <a:highlight>
                  <a:srgbClr val="00FF00"/>
                </a:highlight>
                <a:latin typeface="Comfortaa"/>
                <a:ea typeface="Comfortaa"/>
                <a:cs typeface="Comfortaa"/>
                <a:sym typeface="Comfortaa"/>
              </a:rPr>
              <a:t>st </a:t>
            </a:r>
            <a:r>
              <a:rPr lang="en-US" sz="4500" dirty="0">
                <a:solidFill>
                  <a:srgbClr val="000000"/>
                </a:solidFill>
                <a:highlight>
                  <a:srgbClr val="00FF00"/>
                </a:highlight>
                <a:latin typeface="Comfortaa"/>
                <a:ea typeface="Comfortaa"/>
                <a:cs typeface="Comfortaa"/>
                <a:sym typeface="Comfortaa"/>
              </a:rPr>
              <a:t> Q36TBL </a:t>
            </a:r>
            <a:r>
              <a:rPr lang="en-US" sz="4500" dirty="0">
                <a:solidFill>
                  <a:srgbClr val="000000"/>
                </a:solidFill>
                <a:highlight>
                  <a:srgbClr val="0000FF"/>
                </a:highlight>
                <a:latin typeface="Comfortaa"/>
                <a:ea typeface="Comfortaa"/>
                <a:cs typeface="Comfortaa"/>
                <a:sym typeface="Comfortaa"/>
              </a:rPr>
              <a:t>2</a:t>
            </a:r>
            <a:r>
              <a:rPr lang="en-US" sz="4500" baseline="30000" dirty="0">
                <a:solidFill>
                  <a:srgbClr val="000000"/>
                </a:solidFill>
                <a:highlight>
                  <a:srgbClr val="0000FF"/>
                </a:highlight>
                <a:latin typeface="Comfortaa"/>
                <a:ea typeface="Comfortaa"/>
                <a:cs typeface="Comfortaa"/>
                <a:sym typeface="Comfortaa"/>
              </a:rPr>
              <a:t>nd</a:t>
            </a:r>
            <a:r>
              <a:rPr lang="en-US" sz="4500" dirty="0">
                <a:solidFill>
                  <a:srgbClr val="000000"/>
                </a:solidFill>
                <a:highlight>
                  <a:srgbClr val="0000FF"/>
                </a:highlight>
                <a:latin typeface="Comfortaa"/>
                <a:ea typeface="Comfortaa"/>
                <a:cs typeface="Comfortaa"/>
                <a:sym typeface="Comfortaa"/>
              </a:rPr>
              <a:t> BZXHW6  </a:t>
            </a:r>
            <a:r>
              <a:rPr lang="en-US" sz="4500" dirty="0">
                <a:solidFill>
                  <a:srgbClr val="000000"/>
                </a:solidFill>
                <a:highlight>
                  <a:srgbClr val="FF0000"/>
                </a:highlight>
                <a:latin typeface="Comfortaa"/>
                <a:ea typeface="Comfortaa"/>
                <a:cs typeface="Comfortaa"/>
                <a:sym typeface="Comfortaa"/>
              </a:rPr>
              <a:t>4th TCBFHG</a:t>
            </a:r>
          </a:p>
          <a:p>
            <a:pPr marL="201168" lvl="1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>
              <a:solidFill>
                <a:srgbClr val="000000"/>
              </a:solidFill>
              <a:latin typeface="Comfortaa"/>
              <a:cs typeface="Arial"/>
              <a:sym typeface="Comforta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5397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491</Words>
  <Application>Microsoft Office PowerPoint</Application>
  <PresentationFormat>Widescreen</PresentationFormat>
  <Paragraphs>80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Comfortaa</vt:lpstr>
      <vt:lpstr>Segoe UI</vt:lpstr>
      <vt:lpstr>Retrospect</vt:lpstr>
      <vt:lpstr>Module 4:  Metric System</vt:lpstr>
      <vt:lpstr>October 5 Warm Up</vt:lpstr>
      <vt:lpstr>Announcements</vt:lpstr>
      <vt:lpstr> How many seconds are in one day?</vt:lpstr>
      <vt:lpstr>How many seconds are in one day?</vt:lpstr>
      <vt:lpstr>Opening- Dimensional Analysis</vt:lpstr>
      <vt:lpstr>I Do Example: </vt:lpstr>
      <vt:lpstr>We Do Example: </vt:lpstr>
      <vt:lpstr>PowerPoint Presentation</vt:lpstr>
      <vt:lpstr>Your Chance to Teach </vt:lpstr>
      <vt:lpstr>Video</vt:lpstr>
      <vt:lpstr>Practice Time</vt:lpstr>
      <vt:lpstr>Smallest Unit</vt:lpstr>
      <vt:lpstr>Closing: Gradebook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Metric System</dc:title>
  <dc:creator>Eric Robertson</dc:creator>
  <cp:lastModifiedBy>Eric Robertson</cp:lastModifiedBy>
  <cp:revision>1</cp:revision>
  <dcterms:created xsi:type="dcterms:W3CDTF">2020-10-05T22:08:57Z</dcterms:created>
  <dcterms:modified xsi:type="dcterms:W3CDTF">2020-10-06T11:25:12Z</dcterms:modified>
</cp:coreProperties>
</file>