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51" r:id="rId5"/>
  </p:sldMasterIdLst>
  <p:sldIdLst>
    <p:sldId id="256" r:id="rId6"/>
    <p:sldId id="267" r:id="rId7"/>
    <p:sldId id="265" r:id="rId8"/>
    <p:sldId id="257" r:id="rId9"/>
    <p:sldId id="258" r:id="rId10"/>
    <p:sldId id="259" r:id="rId11"/>
    <p:sldId id="261" r:id="rId12"/>
    <p:sldId id="262" r:id="rId13"/>
    <p:sldId id="263" r:id="rId14"/>
    <p:sldId id="260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E"/>
    <a:srgbClr val="3B74B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>
            <a:extLst>
              <a:ext uri="{FF2B5EF4-FFF2-40B4-BE49-F238E27FC236}">
                <a16:creationId xmlns:a16="http://schemas.microsoft.com/office/drawing/2014/main" id="{C2CBF0E0-4873-4199-8FA2-908D274FF3C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pic>
        <p:nvPicPr>
          <p:cNvPr id="5" name="Picture 3" descr="minispir">
            <a:extLst>
              <a:ext uri="{FF2B5EF4-FFF2-40B4-BE49-F238E27FC236}">
                <a16:creationId xmlns:a16="http://schemas.microsoft.com/office/drawing/2014/main" id="{34AB969E-16E0-4C6F-9478-0D904CE2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>
            <a:extLst>
              <a:ext uri="{FF2B5EF4-FFF2-40B4-BE49-F238E27FC236}">
                <a16:creationId xmlns:a16="http://schemas.microsoft.com/office/drawing/2014/main" id="{E822B700-193D-4CA9-A85E-1C0E6AC49D9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pic>
        <p:nvPicPr>
          <p:cNvPr id="7" name="Picture 5" descr="minispir">
            <a:extLst>
              <a:ext uri="{FF2B5EF4-FFF2-40B4-BE49-F238E27FC236}">
                <a16:creationId xmlns:a16="http://schemas.microsoft.com/office/drawing/2014/main" id="{3D7B20E7-67D1-4BB9-87B7-AC7B0E47B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D2C9C2F-A5D1-4BD7-9BD6-8E22539B0CC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E9954BD-D89F-4B5F-9274-EE3CB806D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156E641-D171-4AC9-9CBB-CF738C658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F844C6-32D3-45BA-883C-D9072871E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14450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2DFB1BF2-D2F1-4FA8-BF1B-770F9F398F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>
            <a:extLst>
              <a:ext uri="{FF2B5EF4-FFF2-40B4-BE49-F238E27FC236}">
                <a16:creationId xmlns:a16="http://schemas.microsoft.com/office/drawing/2014/main" id="{1C11E5F4-2C09-4E0B-A0AD-4D4095CD7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>
            <a:extLst>
              <a:ext uri="{FF2B5EF4-FFF2-40B4-BE49-F238E27FC236}">
                <a16:creationId xmlns:a16="http://schemas.microsoft.com/office/drawing/2014/main" id="{FE3BDF75-15E1-45C2-9B04-0568B0E2A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DFA25-D721-45C7-84E4-CFA36A121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57972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7B8A36BB-DF4E-4DD0-9294-24B7B8CEA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>
            <a:extLst>
              <a:ext uri="{FF2B5EF4-FFF2-40B4-BE49-F238E27FC236}">
                <a16:creationId xmlns:a16="http://schemas.microsoft.com/office/drawing/2014/main" id="{C245B333-BFDB-4D85-A5DA-E130931BD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>
            <a:extLst>
              <a:ext uri="{FF2B5EF4-FFF2-40B4-BE49-F238E27FC236}">
                <a16:creationId xmlns:a16="http://schemas.microsoft.com/office/drawing/2014/main" id="{5AD15A93-D05E-4A6A-B9F8-A43CE9ACC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B4E43-1C69-4905-BBB0-C6763758B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314098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4B91D04-97D2-4195-8B9B-81F36798C07D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1CCA106-8537-462B-9E22-1C8022FAC45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4539CBE1-E420-4E4D-AD0F-D85880506B6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2FDE633-5F60-45DD-9530-1116897FAE5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D6DD3E9-C2F2-4CC2-AA7F-2A3160DBE31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EAC86FD2-E84E-40C8-B4E1-6139C0BD80E7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C50FAA1-1ECD-4BDD-B0EE-792A48A8872E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335752D-DB65-47DD-A35F-BB5B8FF840EE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8A1620F-3200-4DF1-8A28-B37A50383792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04AF985-F51C-4AA1-B028-DA07951F426C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DC621EA-39AF-4668-965E-6BAB716D93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989922E-1C9A-4E63-BC2E-5C70B4C7B1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E7F1C67-020D-4A6E-9E95-A92C78F2D7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8D319D7-02D4-4179-8594-28847DE38C3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32CF1DC-7A6D-447F-953A-9FF83B7E4ED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44DAD09-EE47-43DE-AAE1-BF9B1F1EB4DE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5247887-10EA-49C3-95DE-AC5F7AD50203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0A6A78D2-ABF9-4938-BFDA-B05214B37D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A019F39-712A-4CBB-955E-3D1B9548694E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F6DF126-A48D-4230-8685-F272DE704FF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74339D9-61DC-44D4-A958-2DFDB71215B3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5B665C3-3DEB-47BC-A8AD-1F517F2D33A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D1F8AA5E-E77C-4E9F-933A-0399E81ABB39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99131A6A-5A42-4014-A35E-D78A67A12682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8C06114F-A550-422F-A327-438746E9CC0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A3BCE96E-AD65-48D5-B0A2-5B409F870D9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3024C25A-3528-4CE9-96E3-6B8BCCC7696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FCAADED2-DE20-4C5F-B5FA-5B3EDEFE9C1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276B60C-6A02-452F-85DD-78F157E80DD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8052259A-C0A8-4750-A9F3-B19ED45B3DF3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91F0825F-E1AB-4D45-92DC-E976880CEA9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AFA20989-031E-4548-A9D8-24EF4245B13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E5B54D3A-8EC0-41FA-891B-2B058AABFED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ED967B8D-A0F2-44B6-82C3-257DFD3B48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EE0D15E5-76F9-4C9D-888C-A7AF9E591E4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FB457518-4974-467C-976B-28764F15F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118B7DCD-0431-4F80-86E8-27752246A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BC3D96ED-CC23-4AC1-9C45-1255D336B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93F0A-A26E-4AFA-9F64-791CD619A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133980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4F77012F-A325-4049-A5F5-0BD372431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84242AF-176B-4CBF-9597-B0D6521B2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6C036FC-C261-4FCD-88E6-8790C90FF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FE406-40A5-44B1-BE50-78397037B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692449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6E770627-6310-47DC-BFB1-D02EA2440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C6478F44-BA09-4B18-BEDF-F9C7972AC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B615856B-75BC-4441-B8E8-59893F52C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3E46B-74CC-4F73-8608-5BFF769C1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794039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46FAF4F6-6515-484D-986C-17E25689B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759E1E54-5610-4E6D-A808-DAE883973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DC8A8505-CE7A-465E-9762-C9C33C081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2DAFB-9CF1-449E-B5FE-2C0C3DD1A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556576"/>
      </p:ext>
    </p:extLst>
  </p:cSld>
  <p:clrMapOvr>
    <a:masterClrMapping/>
  </p:clrMapOvr>
  <p:transition spd="slow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7AB24144-BF57-4E28-8F99-FDE59A52E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8441FEDA-EA17-4A62-AF94-2312E6B1B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DB6A51D7-2B35-4EC3-A991-D95FBB722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4E25C-5D22-486D-919A-AD84A8F49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28660"/>
      </p:ext>
    </p:extLst>
  </p:cSld>
  <p:clrMapOvr>
    <a:masterClrMapping/>
  </p:clrMapOvr>
  <p:transition spd="slow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E4AD401D-9F08-46C3-B2CA-39FF67C6C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5C39CCA3-2720-42CC-A6F5-ED8ADC8DD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43AFD1A3-A2A7-4697-AD9D-D2AAA7495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24AE9-64CD-4B4B-8B5A-6241BD715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575251"/>
      </p:ext>
    </p:extLst>
  </p:cSld>
  <p:clrMapOvr>
    <a:masterClrMapping/>
  </p:clrMapOvr>
  <p:transition spd="slow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8B7E8A69-E343-4845-BC76-312FB1ABF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DB7BFA6A-BFBB-453A-873F-14131B05E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45697682-B1E9-4E4F-8A47-BABCB51F4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B115F-A5BB-431B-BFE0-2755BB5AA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744144"/>
      </p:ext>
    </p:extLst>
  </p:cSld>
  <p:clrMapOvr>
    <a:masterClrMapping/>
  </p:clrMapOvr>
  <p:transition spd="slow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D0A4447E-C8AF-4B56-83E1-6751FFA55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E045D95E-8992-47A6-81AF-6127F8B14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C07CE885-F45C-4E02-9E34-4F48255C7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C28B2-2DC5-4135-9414-1D40715C4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934531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70704740-716F-49D7-87EA-097B5F181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>
            <a:extLst>
              <a:ext uri="{FF2B5EF4-FFF2-40B4-BE49-F238E27FC236}">
                <a16:creationId xmlns:a16="http://schemas.microsoft.com/office/drawing/2014/main" id="{D4FC60FD-4403-4684-977B-8E05F5930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>
            <a:extLst>
              <a:ext uri="{FF2B5EF4-FFF2-40B4-BE49-F238E27FC236}">
                <a16:creationId xmlns:a16="http://schemas.microsoft.com/office/drawing/2014/main" id="{282E984E-9CFF-46C0-9A5E-C588A4CDE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26921-CF6F-41F9-BB9B-3482AED7C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69479"/>
      </p:ext>
    </p:extLst>
  </p:cSld>
  <p:clrMapOvr>
    <a:masterClrMapping/>
  </p:clrMapOvr>
  <p:transition spd="slow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7BFF0BFB-5BEA-41D6-94D7-BC9EA0A78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0FCF2FEA-329F-47DB-9EBD-BFE2BB7FC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CD412662-1196-4D9A-A4A8-9CF76A290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0D824-9803-4914-B762-53EFA07A3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136670"/>
      </p:ext>
    </p:extLst>
  </p:cSld>
  <p:clrMapOvr>
    <a:masterClrMapping/>
  </p:clrMapOvr>
  <p:transition spd="slow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DFBE9742-3B40-4575-9A10-507BF0461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4381294-EC23-4F58-BFB8-8197ACB1C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31C42FA-631E-49E0-9B85-0AFE3E564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E9868-1A2A-4121-8EA2-625DC8DC2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98768"/>
      </p:ext>
    </p:extLst>
  </p:cSld>
  <p:clrMapOvr>
    <a:masterClrMapping/>
  </p:clrMapOvr>
  <p:transition spd="slow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79540CC4-7DFB-4A79-9969-BC075A2D4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A60F6C35-1110-44C0-9D1A-8C7687890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020B35E-BE1B-4986-BED4-EF871E71E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90119-0D2A-49A9-BEC5-D636C41B4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27576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01C413E7-CD10-471B-AEE3-40A806EF6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>
            <a:extLst>
              <a:ext uri="{FF2B5EF4-FFF2-40B4-BE49-F238E27FC236}">
                <a16:creationId xmlns:a16="http://schemas.microsoft.com/office/drawing/2014/main" id="{9744585D-4CC3-475A-AD05-0172E076C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>
            <a:extLst>
              <a:ext uri="{FF2B5EF4-FFF2-40B4-BE49-F238E27FC236}">
                <a16:creationId xmlns:a16="http://schemas.microsoft.com/office/drawing/2014/main" id="{11F68F37-4233-4CA6-BD6F-0D0982B20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E64BA-F1CC-43E9-A28F-6ECE33FBD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4518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B164FCE7-DA74-42B2-9980-C9C061440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>
            <a:extLst>
              <a:ext uri="{FF2B5EF4-FFF2-40B4-BE49-F238E27FC236}">
                <a16:creationId xmlns:a16="http://schemas.microsoft.com/office/drawing/2014/main" id="{64682886-6DA0-44F0-B4F9-856E5CAE6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>
            <a:extLst>
              <a:ext uri="{FF2B5EF4-FFF2-40B4-BE49-F238E27FC236}">
                <a16:creationId xmlns:a16="http://schemas.microsoft.com/office/drawing/2014/main" id="{03625BFE-14A6-45AE-B24B-E3FA26D2A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519F0-4E77-4DBC-A71D-CC2E51797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456810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2">
            <a:extLst>
              <a:ext uri="{FF2B5EF4-FFF2-40B4-BE49-F238E27FC236}">
                <a16:creationId xmlns:a16="http://schemas.microsoft.com/office/drawing/2014/main" id="{4EECAF42-4398-441C-B87D-AB80055CB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3">
            <a:extLst>
              <a:ext uri="{FF2B5EF4-FFF2-40B4-BE49-F238E27FC236}">
                <a16:creationId xmlns:a16="http://schemas.microsoft.com/office/drawing/2014/main" id="{F2DF8019-07C7-4BC7-BD5E-6F0274430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4">
            <a:extLst>
              <a:ext uri="{FF2B5EF4-FFF2-40B4-BE49-F238E27FC236}">
                <a16:creationId xmlns:a16="http://schemas.microsoft.com/office/drawing/2014/main" id="{148F7091-0440-48AB-962C-FCD074157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E8E78-F303-452C-84AC-B7B336FAE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379584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0138696B-5959-481B-8D36-10ABB60F2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3">
            <a:extLst>
              <a:ext uri="{FF2B5EF4-FFF2-40B4-BE49-F238E27FC236}">
                <a16:creationId xmlns:a16="http://schemas.microsoft.com/office/drawing/2014/main" id="{431926D9-AEE3-4BD6-8728-B11A97809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>
            <a:extLst>
              <a:ext uri="{FF2B5EF4-FFF2-40B4-BE49-F238E27FC236}">
                <a16:creationId xmlns:a16="http://schemas.microsoft.com/office/drawing/2014/main" id="{9CC6659E-5376-490D-ACFF-6679DFAE9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ED3B7-73C0-42E2-9BEF-4A3DBC6BB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684741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D4EA5F71-CB86-4894-BA4D-445F98E9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3">
            <a:extLst>
              <a:ext uri="{FF2B5EF4-FFF2-40B4-BE49-F238E27FC236}">
                <a16:creationId xmlns:a16="http://schemas.microsoft.com/office/drawing/2014/main" id="{B02743C5-640E-4EE9-8E52-E8991E7A0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4">
            <a:extLst>
              <a:ext uri="{FF2B5EF4-FFF2-40B4-BE49-F238E27FC236}">
                <a16:creationId xmlns:a16="http://schemas.microsoft.com/office/drawing/2014/main" id="{0C24C065-5A6E-4353-8D8D-AC5C90BD5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77F06-6E1A-4648-A71D-331AA7E72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74182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1A01082A-53A3-4461-8EFD-6B1B4B1DE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>
            <a:extLst>
              <a:ext uri="{FF2B5EF4-FFF2-40B4-BE49-F238E27FC236}">
                <a16:creationId xmlns:a16="http://schemas.microsoft.com/office/drawing/2014/main" id="{6CD54A78-1A57-4B2C-99B6-82EB17CA5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>
            <a:extLst>
              <a:ext uri="{FF2B5EF4-FFF2-40B4-BE49-F238E27FC236}">
                <a16:creationId xmlns:a16="http://schemas.microsoft.com/office/drawing/2014/main" id="{87E6EFD1-292A-4464-95F1-83705A9FB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D3890-0B4C-43FD-8602-B973BA9A1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334071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0F1300FF-4436-4D27-8E39-EB8C1AE53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>
            <a:extLst>
              <a:ext uri="{FF2B5EF4-FFF2-40B4-BE49-F238E27FC236}">
                <a16:creationId xmlns:a16="http://schemas.microsoft.com/office/drawing/2014/main" id="{4BA56354-9096-4CF0-ADB1-C957B136D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>
            <a:extLst>
              <a:ext uri="{FF2B5EF4-FFF2-40B4-BE49-F238E27FC236}">
                <a16:creationId xmlns:a16="http://schemas.microsoft.com/office/drawing/2014/main" id="{908566E4-0AAC-40B5-843A-5790324C4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895F7-A4F2-4809-9423-B5AF3BE04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855633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FD0A19D1-732D-4E2F-8DA8-5BC420E61D0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7" name="Line 1027">
            <a:extLst>
              <a:ext uri="{FF2B5EF4-FFF2-40B4-BE49-F238E27FC236}">
                <a16:creationId xmlns:a16="http://schemas.microsoft.com/office/drawing/2014/main" id="{7599769C-DB5F-4FB4-8CEF-ABAE96BCE0E8}"/>
              </a:ext>
            </a:extLst>
          </p:cNvPr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1028" descr="minispir">
            <a:extLst>
              <a:ext uri="{FF2B5EF4-FFF2-40B4-BE49-F238E27FC236}">
                <a16:creationId xmlns:a16="http://schemas.microsoft.com/office/drawing/2014/main" id="{A2646925-056E-4421-A6CA-29D35237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29" descr="minispir">
            <a:extLst>
              <a:ext uri="{FF2B5EF4-FFF2-40B4-BE49-F238E27FC236}">
                <a16:creationId xmlns:a16="http://schemas.microsoft.com/office/drawing/2014/main" id="{70ABCC87-37FA-4DBB-AF46-A2AD25D8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30">
            <a:extLst>
              <a:ext uri="{FF2B5EF4-FFF2-40B4-BE49-F238E27FC236}">
                <a16:creationId xmlns:a16="http://schemas.microsoft.com/office/drawing/2014/main" id="{A9D9A53A-B53B-42F9-BB8C-0ED15ECF1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031">
            <a:extLst>
              <a:ext uri="{FF2B5EF4-FFF2-40B4-BE49-F238E27FC236}">
                <a16:creationId xmlns:a16="http://schemas.microsoft.com/office/drawing/2014/main" id="{12B65B8B-1669-49AC-BA55-2E8E54810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0" name="Rectangle 1032">
            <a:extLst>
              <a:ext uri="{FF2B5EF4-FFF2-40B4-BE49-F238E27FC236}">
                <a16:creationId xmlns:a16="http://schemas.microsoft.com/office/drawing/2014/main" id="{E65CA8B4-6DC6-4560-A327-025A9259ED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1033">
            <a:extLst>
              <a:ext uri="{FF2B5EF4-FFF2-40B4-BE49-F238E27FC236}">
                <a16:creationId xmlns:a16="http://schemas.microsoft.com/office/drawing/2014/main" id="{DDAD3884-4AB0-4C27-9747-682EA1E4CC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34">
            <a:extLst>
              <a:ext uri="{FF2B5EF4-FFF2-40B4-BE49-F238E27FC236}">
                <a16:creationId xmlns:a16="http://schemas.microsoft.com/office/drawing/2014/main" id="{08A5C85A-D3FD-4E61-A0DB-E1F5D39D57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7880F2-1B8B-45FE-830A-482E2D2FAA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0BC32012-0DFC-4E05-9CB7-53DE1CDFB1C5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6B842120-C2A2-452F-A83C-ED2D70F4CE0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0" name="Oval 4">
              <a:extLst>
                <a:ext uri="{FF2B5EF4-FFF2-40B4-BE49-F238E27FC236}">
                  <a16:creationId xmlns:a16="http://schemas.microsoft.com/office/drawing/2014/main" id="{E6641D14-B194-4A2F-BF78-E09D404A7A5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1" name="Rectangle 5">
              <a:extLst>
                <a:ext uri="{FF2B5EF4-FFF2-40B4-BE49-F238E27FC236}">
                  <a16:creationId xmlns:a16="http://schemas.microsoft.com/office/drawing/2014/main" id="{1BEC2E1A-BCBD-4DD1-8F75-BEEFF71753D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2" name="Freeform 6">
              <a:extLst>
                <a:ext uri="{FF2B5EF4-FFF2-40B4-BE49-F238E27FC236}">
                  <a16:creationId xmlns:a16="http://schemas.microsoft.com/office/drawing/2014/main" id="{9C2AE068-C3B1-4E4A-B072-5BCC05EA80CB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3" name="Rectangle 7">
              <a:extLst>
                <a:ext uri="{FF2B5EF4-FFF2-40B4-BE49-F238E27FC236}">
                  <a16:creationId xmlns:a16="http://schemas.microsoft.com/office/drawing/2014/main" id="{A43DFC37-AE83-47FD-9B19-D85A94C336A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4" name="Rectangle 8">
              <a:extLst>
                <a:ext uri="{FF2B5EF4-FFF2-40B4-BE49-F238E27FC236}">
                  <a16:creationId xmlns:a16="http://schemas.microsoft.com/office/drawing/2014/main" id="{F2A13BC2-9B23-4B2C-A3CF-CAE78F8D658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5" name="Rectangle 9">
              <a:extLst>
                <a:ext uri="{FF2B5EF4-FFF2-40B4-BE49-F238E27FC236}">
                  <a16:creationId xmlns:a16="http://schemas.microsoft.com/office/drawing/2014/main" id="{989B2891-C4B9-48A7-A774-4A9C28414E4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6" name="Rectangle 10">
              <a:extLst>
                <a:ext uri="{FF2B5EF4-FFF2-40B4-BE49-F238E27FC236}">
                  <a16:creationId xmlns:a16="http://schemas.microsoft.com/office/drawing/2014/main" id="{BE218ADE-005A-4122-8262-515ABF5E01B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7" name="Rectangle 11">
              <a:extLst>
                <a:ext uri="{FF2B5EF4-FFF2-40B4-BE49-F238E27FC236}">
                  <a16:creationId xmlns:a16="http://schemas.microsoft.com/office/drawing/2014/main" id="{461FEDA7-82DB-432E-9F93-7D2538FBFF4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8" name="Freeform 12">
              <a:extLst>
                <a:ext uri="{FF2B5EF4-FFF2-40B4-BE49-F238E27FC236}">
                  <a16:creationId xmlns:a16="http://schemas.microsoft.com/office/drawing/2014/main" id="{92E5C6E9-5ECA-43FC-80C2-2CD96E3B18D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49" name="Freeform 13">
              <a:extLst>
                <a:ext uri="{FF2B5EF4-FFF2-40B4-BE49-F238E27FC236}">
                  <a16:creationId xmlns:a16="http://schemas.microsoft.com/office/drawing/2014/main" id="{A08A55BC-B72F-4A9C-9B99-8B3E51DBC03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50" name="Freeform 14">
              <a:extLst>
                <a:ext uri="{FF2B5EF4-FFF2-40B4-BE49-F238E27FC236}">
                  <a16:creationId xmlns:a16="http://schemas.microsoft.com/office/drawing/2014/main" id="{36DB5BA2-DABD-4291-BB97-80E3B16117C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51" name="Freeform 15">
              <a:extLst>
                <a:ext uri="{FF2B5EF4-FFF2-40B4-BE49-F238E27FC236}">
                  <a16:creationId xmlns:a16="http://schemas.microsoft.com/office/drawing/2014/main" id="{D733B1E0-5129-4B4B-B9AF-A8C93DEA84A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52" name="Freeform 16">
              <a:extLst>
                <a:ext uri="{FF2B5EF4-FFF2-40B4-BE49-F238E27FC236}">
                  <a16:creationId xmlns:a16="http://schemas.microsoft.com/office/drawing/2014/main" id="{9FD4F773-E1FC-424C-A855-EDDEBF09AB0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53" name="Freeform 17">
              <a:extLst>
                <a:ext uri="{FF2B5EF4-FFF2-40B4-BE49-F238E27FC236}">
                  <a16:creationId xmlns:a16="http://schemas.microsoft.com/office/drawing/2014/main" id="{B4E5C205-62D5-4E39-870C-B8D1B52809A0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54" name="Freeform 18">
              <a:extLst>
                <a:ext uri="{FF2B5EF4-FFF2-40B4-BE49-F238E27FC236}">
                  <a16:creationId xmlns:a16="http://schemas.microsoft.com/office/drawing/2014/main" id="{B4F164A2-2A0C-4124-85C1-10567CB9FBC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55" name="Freeform 19">
              <a:extLst>
                <a:ext uri="{FF2B5EF4-FFF2-40B4-BE49-F238E27FC236}">
                  <a16:creationId xmlns:a16="http://schemas.microsoft.com/office/drawing/2014/main" id="{EEF8C048-C7E1-4E27-8FFE-79BB1FA0A71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56" name="Freeform 20">
              <a:extLst>
                <a:ext uri="{FF2B5EF4-FFF2-40B4-BE49-F238E27FC236}">
                  <a16:creationId xmlns:a16="http://schemas.microsoft.com/office/drawing/2014/main" id="{91346BD8-97E6-4FC3-A3C2-CFDB9DE5F5F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57" name="Freeform 21">
              <a:extLst>
                <a:ext uri="{FF2B5EF4-FFF2-40B4-BE49-F238E27FC236}">
                  <a16:creationId xmlns:a16="http://schemas.microsoft.com/office/drawing/2014/main" id="{5340490C-94CB-40CA-AA8B-8F0B90233F5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58" name="Freeform 22">
              <a:extLst>
                <a:ext uri="{FF2B5EF4-FFF2-40B4-BE49-F238E27FC236}">
                  <a16:creationId xmlns:a16="http://schemas.microsoft.com/office/drawing/2014/main" id="{8067242C-2CAB-4D2C-AD01-3A73F3EB02F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59" name="Freeform 23">
              <a:extLst>
                <a:ext uri="{FF2B5EF4-FFF2-40B4-BE49-F238E27FC236}">
                  <a16:creationId xmlns:a16="http://schemas.microsoft.com/office/drawing/2014/main" id="{F7A6CB59-D13F-4DB0-88BC-18D975507B1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60" name="Freeform 24">
              <a:extLst>
                <a:ext uri="{FF2B5EF4-FFF2-40B4-BE49-F238E27FC236}">
                  <a16:creationId xmlns:a16="http://schemas.microsoft.com/office/drawing/2014/main" id="{0DEDE715-C65D-4C51-B7EF-E09C8FD56BB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61" name="Freeform 25">
              <a:extLst>
                <a:ext uri="{FF2B5EF4-FFF2-40B4-BE49-F238E27FC236}">
                  <a16:creationId xmlns:a16="http://schemas.microsoft.com/office/drawing/2014/main" id="{3A577148-B10A-4191-9495-4283F05E8C03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62" name="Freeform 26">
              <a:extLst>
                <a:ext uri="{FF2B5EF4-FFF2-40B4-BE49-F238E27FC236}">
                  <a16:creationId xmlns:a16="http://schemas.microsoft.com/office/drawing/2014/main" id="{6523D3FB-7276-4F47-9728-D90BEA8DDCF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63" name="Oval 27">
              <a:extLst>
                <a:ext uri="{FF2B5EF4-FFF2-40B4-BE49-F238E27FC236}">
                  <a16:creationId xmlns:a16="http://schemas.microsoft.com/office/drawing/2014/main" id="{D803D03B-EA0C-4020-B0FB-8F0443B4918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64" name="Oval 28">
              <a:extLst>
                <a:ext uri="{FF2B5EF4-FFF2-40B4-BE49-F238E27FC236}">
                  <a16:creationId xmlns:a16="http://schemas.microsoft.com/office/drawing/2014/main" id="{75184E52-4D22-4D5D-A6F8-1D123381A84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65" name="Oval 29">
              <a:extLst>
                <a:ext uri="{FF2B5EF4-FFF2-40B4-BE49-F238E27FC236}">
                  <a16:creationId xmlns:a16="http://schemas.microsoft.com/office/drawing/2014/main" id="{E3742B1E-77C5-4173-9A26-78F89B1F372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66" name="Freeform 30">
              <a:extLst>
                <a:ext uri="{FF2B5EF4-FFF2-40B4-BE49-F238E27FC236}">
                  <a16:creationId xmlns:a16="http://schemas.microsoft.com/office/drawing/2014/main" id="{CB0060BF-89C7-425D-AAA4-C2FE64EDB80B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67" name="Freeform 31">
              <a:extLst>
                <a:ext uri="{FF2B5EF4-FFF2-40B4-BE49-F238E27FC236}">
                  <a16:creationId xmlns:a16="http://schemas.microsoft.com/office/drawing/2014/main" id="{4334CA53-DF64-46A1-9F49-6CDAD59806BA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68" name="Rectangle 32">
              <a:extLst>
                <a:ext uri="{FF2B5EF4-FFF2-40B4-BE49-F238E27FC236}">
                  <a16:creationId xmlns:a16="http://schemas.microsoft.com/office/drawing/2014/main" id="{CF6E877B-AC72-4CF9-B7AD-9BB63D46169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69" name="Rectangle 33">
              <a:extLst>
                <a:ext uri="{FF2B5EF4-FFF2-40B4-BE49-F238E27FC236}">
                  <a16:creationId xmlns:a16="http://schemas.microsoft.com/office/drawing/2014/main" id="{114E9834-33A5-4ADE-A164-1AC5657B7FF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70" name="AutoShape 34">
              <a:extLst>
                <a:ext uri="{FF2B5EF4-FFF2-40B4-BE49-F238E27FC236}">
                  <a16:creationId xmlns:a16="http://schemas.microsoft.com/office/drawing/2014/main" id="{46CC5CF0-7245-4E90-85A9-CD0F9C4F505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71" name="Freeform 35">
              <a:extLst>
                <a:ext uri="{FF2B5EF4-FFF2-40B4-BE49-F238E27FC236}">
                  <a16:creationId xmlns:a16="http://schemas.microsoft.com/office/drawing/2014/main" id="{D1C373CC-DB36-484B-A029-AB9D61D0312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72" name="Freeform 36">
              <a:extLst>
                <a:ext uri="{FF2B5EF4-FFF2-40B4-BE49-F238E27FC236}">
                  <a16:creationId xmlns:a16="http://schemas.microsoft.com/office/drawing/2014/main" id="{7A295772-BC04-4815-8B44-8BAB3DFBBF2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2EF05C32-636B-4CA3-8F7D-A70FF83AD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825EF30E-0FB6-46A3-9FAE-62B86071E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75" name="Rectangle 39">
            <a:extLst>
              <a:ext uri="{FF2B5EF4-FFF2-40B4-BE49-F238E27FC236}">
                <a16:creationId xmlns:a16="http://schemas.microsoft.com/office/drawing/2014/main" id="{D4C277DB-7563-4F03-8396-D873E17B9E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6" name="Rectangle 40">
            <a:extLst>
              <a:ext uri="{FF2B5EF4-FFF2-40B4-BE49-F238E27FC236}">
                <a16:creationId xmlns:a16="http://schemas.microsoft.com/office/drawing/2014/main" id="{EC1141C0-6CF5-4493-95D6-12DC95FF48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BDF88D64-1886-4EA3-BD7E-43DCDDA6E4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70CB7BE2-35BD-458F-87E1-D4860D904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2.wmf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7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6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5.jpeg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3.wmf"/><Relationship Id="rId20" Type="http://schemas.openxmlformats.org/officeDocument/2006/relationships/image" Target="../media/image35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0.wmf"/><Relationship Id="rId19" Type="http://schemas.openxmlformats.org/officeDocument/2006/relationships/image" Target="../media/image34.jpeg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1.jpe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>
            <a:extLst>
              <a:ext uri="{FF2B5EF4-FFF2-40B4-BE49-F238E27FC236}">
                <a16:creationId xmlns:a16="http://schemas.microsoft.com/office/drawing/2014/main" id="{9E2F1758-D775-4296-A93A-365E5A1A9E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54100" y="2069124"/>
            <a:ext cx="7721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Solving Multi-Step Equations</a:t>
            </a:r>
          </a:p>
        </p:txBody>
      </p:sp>
      <p:sp>
        <p:nvSpPr>
          <p:cNvPr id="25602" name="Rectangle 1027">
            <a:extLst>
              <a:ext uri="{FF2B5EF4-FFF2-40B4-BE49-F238E27FC236}">
                <a16:creationId xmlns:a16="http://schemas.microsoft.com/office/drawing/2014/main" id="{97F93993-DFF8-43A8-98E6-DF9F08D81F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70143" y="3212124"/>
            <a:ext cx="6400800" cy="177165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* </a:t>
            </a:r>
            <a:r>
              <a:rPr lang="en-US" altLang="en-US" dirty="0">
                <a:latin typeface="Lucida Handwriting" panose="03010101010101010101" pitchFamily="66" charset="0"/>
              </a:rPr>
              <a:t>Use two or more transformations to solve an equation</a:t>
            </a:r>
          </a:p>
        </p:txBody>
      </p:sp>
      <p:pic>
        <p:nvPicPr>
          <p:cNvPr id="7" name="Picture 4" descr="Image preview">
            <a:extLst>
              <a:ext uri="{FF2B5EF4-FFF2-40B4-BE49-F238E27FC236}">
                <a16:creationId xmlns:a16="http://schemas.microsoft.com/office/drawing/2014/main" id="{7BCC782A-FA3E-424A-A460-7396F9A1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13" y="4831512"/>
            <a:ext cx="6809870" cy="17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preview">
            <a:extLst>
              <a:ext uri="{FF2B5EF4-FFF2-40B4-BE49-F238E27FC236}">
                <a16:creationId xmlns:a16="http://schemas.microsoft.com/office/drawing/2014/main" id="{F594F62C-EF11-4CB8-B9A8-2222B0DE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43" y="240820"/>
            <a:ext cx="3973457" cy="174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029179C-A146-478A-874A-F884A9FF5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Lucida Handwriting" panose="03010101010101010101" pitchFamily="66" charset="0"/>
              </a:rPr>
              <a:t>Multiplying by a Reciprocal First…</a:t>
            </a:r>
          </a:p>
        </p:txBody>
      </p:sp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37F78365-48E3-4A72-9EF8-73772C96AA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576505C3-93E2-4BD9-AE9D-DD56F61AB0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905000"/>
          <a:ext cx="29718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5" imgW="952087" imgH="393529" progId="Equation.3">
                  <p:embed/>
                </p:oleObj>
              </mc:Choice>
              <mc:Fallback>
                <p:oleObj name="Equation" r:id="rId5" imgW="952087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05000"/>
                        <a:ext cx="29718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5">
            <a:extLst>
              <a:ext uri="{FF2B5EF4-FFF2-40B4-BE49-F238E27FC236}">
                <a16:creationId xmlns:a16="http://schemas.microsoft.com/office/drawing/2014/main" id="{A505C0DB-D5CD-46CB-97E0-CDECA8B03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Image preview">
            <a:extLst>
              <a:ext uri="{FF2B5EF4-FFF2-40B4-BE49-F238E27FC236}">
                <a16:creationId xmlns:a16="http://schemas.microsoft.com/office/drawing/2014/main" id="{0472952B-BCF9-4358-BC1C-32FCF1ED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52" y="3185352"/>
            <a:ext cx="3291648" cy="329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preview">
            <a:extLst>
              <a:ext uri="{FF2B5EF4-FFF2-40B4-BE49-F238E27FC236}">
                <a16:creationId xmlns:a16="http://schemas.microsoft.com/office/drawing/2014/main" id="{5C7D3398-743B-4A95-BC81-B12145B3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" y="56829"/>
            <a:ext cx="2904417" cy="19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C23D084-FFB5-4DAC-8715-382929E52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0158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Practice…</a:t>
            </a:r>
          </a:p>
        </p:txBody>
      </p:sp>
      <p:graphicFrame>
        <p:nvGraphicFramePr>
          <p:cNvPr id="33794" name="Object 3">
            <a:extLst>
              <a:ext uri="{FF2B5EF4-FFF2-40B4-BE49-F238E27FC236}">
                <a16:creationId xmlns:a16="http://schemas.microsoft.com/office/drawing/2014/main" id="{0EEE7E7F-E796-49C2-8F05-8628C38780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1219200"/>
          <a:ext cx="2159000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3" imgW="838200" imgH="1905000" progId="Equation.3">
                  <p:embed/>
                </p:oleObj>
              </mc:Choice>
              <mc:Fallback>
                <p:oleObj name="Equation" r:id="rId3" imgW="838200" imgH="190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19200"/>
                        <a:ext cx="2159000" cy="490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4">
            <a:extLst>
              <a:ext uri="{FF2B5EF4-FFF2-40B4-BE49-F238E27FC236}">
                <a16:creationId xmlns:a16="http://schemas.microsoft.com/office/drawing/2014/main" id="{A8A06F53-EFC1-452A-992E-64953DB509C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181600" y="1219200"/>
          <a:ext cx="24765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5" imgW="825500" imgH="1346200" progId="Equation.3">
                  <p:embed/>
                </p:oleObj>
              </mc:Choice>
              <mc:Fallback>
                <p:oleObj name="Equation" r:id="rId5" imgW="825500" imgH="1346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19200"/>
                        <a:ext cx="24765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A9EE662C-810B-4B9E-A76C-F02FD5E8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87" y="3852742"/>
            <a:ext cx="3480004" cy="257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02988DF6-9B63-4152-ADAD-7DAA1303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86" y="1209128"/>
            <a:ext cx="1982107" cy="23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A96D-91C8-4252-959B-5E7852C7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What Coming Up...</a:t>
            </a: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A999814E-4073-435C-9BA0-701B1CBA24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09925670-635C-4C96-86D2-B8E2E83C6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19182"/>
            <a:ext cx="2743200" cy="240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92729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ED16-67CC-4832-8A45-D8F79B5E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22DC4C68-179F-4526-A3F1-2280490F29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352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4D30C056-FB08-433A-A962-DD706A52D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3657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63233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4D3F-4EDA-4365-B177-9A56AC41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3D1BF-50F2-440A-80F0-DF5ED71B6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01CD0-8FD1-4A89-9CA4-8F590DD69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72027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78E"/>
            </a:gs>
            <a:gs pos="50000">
              <a:srgbClr val="3B74B3"/>
            </a:gs>
            <a:gs pos="100000">
              <a:srgbClr val="0047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0ADE7B67-0FF4-42C4-9B26-315AE2E3A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86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Lucida Handwriting" panose="03010101010101010101" pitchFamily="66" charset="0"/>
              </a:rPr>
              <a:t>Remember solving an equation is a balancing act.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387E2E8-7C9D-49FE-AA74-2522BB6A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35814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dirty="0"/>
              <a:t>What you do to one side you have to do to the other!!</a:t>
            </a:r>
          </a:p>
        </p:txBody>
      </p:sp>
      <p:pic>
        <p:nvPicPr>
          <p:cNvPr id="4" name="Picture 10" descr="Image preview">
            <a:extLst>
              <a:ext uri="{FF2B5EF4-FFF2-40B4-BE49-F238E27FC236}">
                <a16:creationId xmlns:a16="http://schemas.microsoft.com/office/drawing/2014/main" id="{90AC6967-1D89-406F-B8D5-578451CF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263"/>
            <a:ext cx="2057400" cy="21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preview">
            <a:extLst>
              <a:ext uri="{FF2B5EF4-FFF2-40B4-BE49-F238E27FC236}">
                <a16:creationId xmlns:a16="http://schemas.microsoft.com/office/drawing/2014/main" id="{B52BD99B-7735-4409-B8C6-A742FBFE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72" y="4714263"/>
            <a:ext cx="2057400" cy="21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D593CC-30C0-4DD6-9742-C5BA37A77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849" y="45720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Steps for Solving….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DE155F4-7631-4C9F-9B50-AD3D57320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543800" cy="2362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>
                <a:latin typeface="Tahoma" panose="020B0604030504040204" pitchFamily="34" charset="0"/>
              </a:rPr>
              <a:t>Simplify one or both sides of the equation (if needed).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>
                <a:latin typeface="Tahoma" panose="020B0604030504040204" pitchFamily="34" charset="0"/>
              </a:rPr>
              <a:t>Use inverse operations to isolate the variable.  (DO THE OPPOSITE OF ORDER OF OPERATIONS)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CB1CBA3A-19CF-4EBA-99B0-8BB380AEC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14800"/>
            <a:ext cx="525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To simplify you use: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/>
          </a:p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To solve you do the opposite: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5429FABF-EB3F-40D2-9688-BAE8162E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08DB763B-4690-4039-84E4-23538FF87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E9317EF7-5DE1-4CA7-AE12-225192360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329BC07B-4062-466C-89F2-2DC87FCA7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1BF88B54-B82C-46F3-8514-2B705223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C6296C7C-BC83-42C1-A26E-53099695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0E97A9F5-3964-49D7-A063-1901AEF5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740D3D02-3F21-4DC9-AC1A-9509F587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2998F35B-29AB-4B2E-B22B-A1066007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</a:t>
            </a: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1676D2B1-6890-4616-8C3A-B70DA1D44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</a:t>
            </a: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3CE11931-1CDB-4503-BD2F-820562B53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</a:t>
            </a: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EE0EEB8E-9D0B-4FC6-83D0-88A047E6F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pic>
        <p:nvPicPr>
          <p:cNvPr id="18" name="Picture 4" descr="Image preview">
            <a:extLst>
              <a:ext uri="{FF2B5EF4-FFF2-40B4-BE49-F238E27FC236}">
                <a16:creationId xmlns:a16="http://schemas.microsoft.com/office/drawing/2014/main" id="{FDC5D63F-721D-4CC2-AD0A-57905636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96" y="4385948"/>
            <a:ext cx="2819398" cy="199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preview">
            <a:extLst>
              <a:ext uri="{FF2B5EF4-FFF2-40B4-BE49-F238E27FC236}">
                <a16:creationId xmlns:a16="http://schemas.microsoft.com/office/drawing/2014/main" id="{57D3E7A8-6D6E-4164-B603-C1EC76C4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93" y="266700"/>
            <a:ext cx="236220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9" grpId="0" build="p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F76783-0326-4C88-A25F-C5EB1A003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4977" y="329061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Solving a Linear Equation</a:t>
            </a:r>
          </a:p>
        </p:txBody>
      </p:sp>
      <p:graphicFrame>
        <p:nvGraphicFramePr>
          <p:cNvPr id="18432" name="Object 0">
            <a:extLst>
              <a:ext uri="{FF2B5EF4-FFF2-40B4-BE49-F238E27FC236}">
                <a16:creationId xmlns:a16="http://schemas.microsoft.com/office/drawing/2014/main" id="{1421CB0E-CA47-4957-9182-E9E19E75D3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1828800"/>
          <a:ext cx="18288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3" imgW="761669" imgH="393529" progId="Equation.3">
                  <p:embed/>
                </p:oleObj>
              </mc:Choice>
              <mc:Fallback>
                <p:oleObj name="Equation" r:id="rId3" imgW="761669" imgH="393529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18288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>
            <a:extLst>
              <a:ext uri="{FF2B5EF4-FFF2-40B4-BE49-F238E27FC236}">
                <a16:creationId xmlns:a16="http://schemas.microsoft.com/office/drawing/2014/main" id="{12FCEFE2-4C7A-4AF5-B002-186322DE5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0574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Write the original equation.</a:t>
            </a:r>
          </a:p>
        </p:txBody>
      </p:sp>
      <p:graphicFrame>
        <p:nvGraphicFramePr>
          <p:cNvPr id="18433" name="Object 1">
            <a:extLst>
              <a:ext uri="{FF2B5EF4-FFF2-40B4-BE49-F238E27FC236}">
                <a16:creationId xmlns:a16="http://schemas.microsoft.com/office/drawing/2014/main" id="{0207FAF4-698F-4BF4-A84A-8792757A96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667000"/>
          <a:ext cx="14478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5" imgW="545626" imgH="177646" progId="Equation.3">
                  <p:embed/>
                </p:oleObj>
              </mc:Choice>
              <mc:Fallback>
                <p:oleObj name="Equation" r:id="rId5" imgW="545626" imgH="1776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4478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>
            <a:extLst>
              <a:ext uri="{FF2B5EF4-FFF2-40B4-BE49-F238E27FC236}">
                <a16:creationId xmlns:a16="http://schemas.microsoft.com/office/drawing/2014/main" id="{7C8BF3D9-DC33-48B8-8562-F6FAC015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956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Subtract 6 from each side.</a:t>
            </a:r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4B705F7-5E7C-4184-B97D-CF340DEF5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766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534D82DD-1826-4B8C-98CA-079E859CF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3352800"/>
          <a:ext cx="14478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7" imgW="622030" imgH="393529" progId="Equation.3">
                  <p:embed/>
                </p:oleObj>
              </mc:Choice>
              <mc:Fallback>
                <p:oleObj name="Equation" r:id="rId7" imgW="622030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52800"/>
                        <a:ext cx="144780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>
            <a:extLst>
              <a:ext uri="{FF2B5EF4-FFF2-40B4-BE49-F238E27FC236}">
                <a16:creationId xmlns:a16="http://schemas.microsoft.com/office/drawing/2014/main" id="{180638B1-CA4C-4FBC-9051-99B60FC08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7338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Simplify.</a:t>
            </a:r>
          </a:p>
        </p:txBody>
      </p:sp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277EA471-BB90-4017-83AE-66519CA57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3075" y="4267200"/>
          <a:ext cx="17700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9" imgW="863225" imgH="431613" progId="Equation.3">
                  <p:embed/>
                </p:oleObj>
              </mc:Choice>
              <mc:Fallback>
                <p:oleObj name="Equation" r:id="rId9" imgW="863225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267200"/>
                        <a:ext cx="177006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11">
            <a:extLst>
              <a:ext uri="{FF2B5EF4-FFF2-40B4-BE49-F238E27FC236}">
                <a16:creationId xmlns:a16="http://schemas.microsoft.com/office/drawing/2014/main" id="{D97BCE09-ABF3-4A86-A200-5A7F04F69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720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Multiply each side by 3.</a:t>
            </a: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86CB49D8-A86A-4B65-AAF6-310A344A4D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53340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11" imgW="507780" imgH="177723" progId="Equation.3">
                  <p:embed/>
                </p:oleObj>
              </mc:Choice>
              <mc:Fallback>
                <p:oleObj name="Equation" r:id="rId11" imgW="507780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334000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13">
            <a:extLst>
              <a:ext uri="{FF2B5EF4-FFF2-40B4-BE49-F238E27FC236}">
                <a16:creationId xmlns:a16="http://schemas.microsoft.com/office/drawing/2014/main" id="{F5662B00-D5DD-42EC-8BE8-0B065583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3340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Simplify.</a:t>
            </a:r>
          </a:p>
        </p:txBody>
      </p:sp>
      <p:sp>
        <p:nvSpPr>
          <p:cNvPr id="1038" name="Text Box 14">
            <a:extLst>
              <a:ext uri="{FF2B5EF4-FFF2-40B4-BE49-F238E27FC236}">
                <a16:creationId xmlns:a16="http://schemas.microsoft.com/office/drawing/2014/main" id="{ABF0F021-169A-449C-A505-17C853AEA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177" y="58039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Tahoma" panose="020B0604030504040204" pitchFamily="34" charset="0"/>
              </a:rPr>
              <a:t>CHECK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A2E999A3-7FA1-4ABF-9868-2329094040C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495800"/>
            <a:ext cx="3048000" cy="457200"/>
            <a:chOff x="864" y="2832"/>
            <a:chExt cx="1824" cy="288"/>
          </a:xfrm>
        </p:grpSpPr>
        <p:sp>
          <p:nvSpPr>
            <p:cNvPr id="28687" name="Text Box 15">
              <a:extLst>
                <a:ext uri="{FF2B5EF4-FFF2-40B4-BE49-F238E27FC236}">
                  <a16:creationId xmlns:a16="http://schemas.microsoft.com/office/drawing/2014/main" id="{3628AA6B-31A7-40B2-99CA-CF0890A3E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83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3 x </a:t>
              </a:r>
            </a:p>
          </p:txBody>
        </p:sp>
        <p:sp>
          <p:nvSpPr>
            <p:cNvPr id="28688" name="Text Box 16">
              <a:extLst>
                <a:ext uri="{FF2B5EF4-FFF2-40B4-BE49-F238E27FC236}">
                  <a16:creationId xmlns:a16="http://schemas.microsoft.com/office/drawing/2014/main" id="{392E1EAF-BAFB-4E61-8873-B6825B0E1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83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 x 3</a:t>
              </a:r>
            </a:p>
          </p:txBody>
        </p:sp>
      </p:grpSp>
      <p:pic>
        <p:nvPicPr>
          <p:cNvPr id="18" name="Picture 2" descr="Image preview">
            <a:extLst>
              <a:ext uri="{FF2B5EF4-FFF2-40B4-BE49-F238E27FC236}">
                <a16:creationId xmlns:a16="http://schemas.microsoft.com/office/drawing/2014/main" id="{1061C44F-1C73-4ED6-8E3B-F73A02372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2" y="5091113"/>
            <a:ext cx="17700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preview">
            <a:extLst>
              <a:ext uri="{FF2B5EF4-FFF2-40B4-BE49-F238E27FC236}">
                <a16:creationId xmlns:a16="http://schemas.microsoft.com/office/drawing/2014/main" id="{F3F2EAB0-BDF8-4656-BD13-F412E3214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10074"/>
            <a:ext cx="2522538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8" grpId="0" autoUpdateAnimBg="0"/>
      <p:bldP spid="1030" grpId="0" autoUpdateAnimBg="0"/>
      <p:bldP spid="1033" grpId="0" autoUpdateAnimBg="0"/>
      <p:bldP spid="1035" grpId="0" autoUpdateAnimBg="0"/>
      <p:bldP spid="1037" grpId="0" autoUpdateAnimBg="0"/>
      <p:bldP spid="103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6CB7B97-37F0-49E7-876A-629AA63D6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Lucida Handwriting" panose="03010101010101010101" pitchFamily="66" charset="0"/>
              </a:rPr>
              <a:t>Combining Like Terms First…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B7899E81-FD5F-4E3A-89AB-77B9BBC79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4750" y="2087563"/>
          <a:ext cx="23764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Equation" r:id="rId3" imgW="990170" imgH="177723" progId="Equation.3">
                  <p:embed/>
                </p:oleObj>
              </mc:Choice>
              <mc:Fallback>
                <p:oleObj name="Equation" r:id="rId3" imgW="990170" imgH="17772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087563"/>
                        <a:ext cx="23764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>
            <a:extLst>
              <a:ext uri="{FF2B5EF4-FFF2-40B4-BE49-F238E27FC236}">
                <a16:creationId xmlns:a16="http://schemas.microsoft.com/office/drawing/2014/main" id="{21A1E3CD-A12F-4BCE-BD42-4DAFE0D77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0574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Write the original equation.</a:t>
            </a:r>
          </a:p>
        </p:txBody>
      </p:sp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2B4D3581-A70D-4685-98DD-736E78ABB6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667000"/>
          <a:ext cx="18859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5" imgW="710891" imgH="177723" progId="Equation.3">
                  <p:embed/>
                </p:oleObj>
              </mc:Choice>
              <mc:Fallback>
                <p:oleObj name="Equation" r:id="rId5" imgW="710891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67000"/>
                        <a:ext cx="18859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6">
            <a:extLst>
              <a:ext uri="{FF2B5EF4-FFF2-40B4-BE49-F238E27FC236}">
                <a16:creationId xmlns:a16="http://schemas.microsoft.com/office/drawing/2014/main" id="{8FFB3B19-E34C-4223-91CF-9F7EEC8D8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6670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Combine like terms.</a:t>
            </a:r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2F12B5CE-96F7-4908-91E8-F1352EC2C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0386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8200" name="Object 8">
            <a:extLst>
              <a:ext uri="{FF2B5EF4-FFF2-40B4-BE49-F238E27FC236}">
                <a16:creationId xmlns:a16="http://schemas.microsoft.com/office/drawing/2014/main" id="{3808946A-5F8D-4C62-97EE-01BF8F6C47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429000"/>
          <a:ext cx="14970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7" imgW="532937" imgH="177646" progId="Equation.3">
                  <p:embed/>
                </p:oleObj>
              </mc:Choice>
              <mc:Fallback>
                <p:oleObj name="Equation" r:id="rId7" imgW="532937" imgH="1776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14970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9">
            <a:extLst>
              <a:ext uri="{FF2B5EF4-FFF2-40B4-BE49-F238E27FC236}">
                <a16:creationId xmlns:a16="http://schemas.microsoft.com/office/drawing/2014/main" id="{045D3BE1-C508-4993-9429-24D37DE03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5052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Add 8 to each side.</a:t>
            </a:r>
          </a:p>
        </p:txBody>
      </p:sp>
      <p:graphicFrame>
        <p:nvGraphicFramePr>
          <p:cNvPr id="8202" name="Object 10">
            <a:extLst>
              <a:ext uri="{FF2B5EF4-FFF2-40B4-BE49-F238E27FC236}">
                <a16:creationId xmlns:a16="http://schemas.microsoft.com/office/drawing/2014/main" id="{3CBBC354-13DB-4C36-9E38-59B43D41B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114800"/>
          <a:ext cx="1600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9" imgW="507780" imgH="177723" progId="Equation.3">
                  <p:embed/>
                </p:oleObj>
              </mc:Choice>
              <mc:Fallback>
                <p:oleObj name="Equation" r:id="rId9" imgW="507780" imgH="17772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1600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1">
            <a:extLst>
              <a:ext uri="{FF2B5EF4-FFF2-40B4-BE49-F238E27FC236}">
                <a16:creationId xmlns:a16="http://schemas.microsoft.com/office/drawing/2014/main" id="{38502934-A0FD-45C7-A5CB-BB4D01E1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910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Simplify.</a:t>
            </a:r>
          </a:p>
        </p:txBody>
      </p:sp>
      <p:graphicFrame>
        <p:nvGraphicFramePr>
          <p:cNvPr id="8204" name="Object 12">
            <a:extLst>
              <a:ext uri="{FF2B5EF4-FFF2-40B4-BE49-F238E27FC236}">
                <a16:creationId xmlns:a16="http://schemas.microsoft.com/office/drawing/2014/main" id="{B1A44E5E-0E2A-4A9E-ADBB-5D2D4C83E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5410200"/>
          <a:ext cx="1079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11" imgW="342603" imgH="177646" progId="Equation.3">
                  <p:embed/>
                </p:oleObj>
              </mc:Choice>
              <mc:Fallback>
                <p:oleObj name="Equation" r:id="rId11" imgW="342603" imgH="17764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10200"/>
                        <a:ext cx="1079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Text Box 13">
            <a:extLst>
              <a:ext uri="{FF2B5EF4-FFF2-40B4-BE49-F238E27FC236}">
                <a16:creationId xmlns:a16="http://schemas.microsoft.com/office/drawing/2014/main" id="{C1C30C62-BEAE-4760-8999-E141D026E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3340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ahoma" panose="020B0604030504040204" pitchFamily="34" charset="0"/>
              </a:rPr>
              <a:t>Simplify.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F2D24D2B-121E-49E4-B75C-C09CAC190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841" y="5792547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ahoma" panose="020B0604030504040204" pitchFamily="34" charset="0"/>
              </a:rPr>
              <a:t>CHECK</a:t>
            </a:r>
          </a:p>
        </p:txBody>
      </p:sp>
      <p:graphicFrame>
        <p:nvGraphicFramePr>
          <p:cNvPr id="8210" name="Object 18">
            <a:extLst>
              <a:ext uri="{FF2B5EF4-FFF2-40B4-BE49-F238E27FC236}">
                <a16:creationId xmlns:a16="http://schemas.microsoft.com/office/drawing/2014/main" id="{590CDFA4-FCC4-43BE-B1B5-4DBF3B002A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114800"/>
          <a:ext cx="1600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13" imgW="507780" imgH="177723" progId="Equation.3">
                  <p:embed/>
                </p:oleObj>
              </mc:Choice>
              <mc:Fallback>
                <p:oleObj name="Equation" r:id="rId13" imgW="507780" imgH="17772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1600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>
            <a:extLst>
              <a:ext uri="{FF2B5EF4-FFF2-40B4-BE49-F238E27FC236}">
                <a16:creationId xmlns:a16="http://schemas.microsoft.com/office/drawing/2014/main" id="{4D511101-B844-4942-9C2D-577C707CC66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648200"/>
            <a:ext cx="1447800" cy="0"/>
            <a:chOff x="1392" y="2928"/>
            <a:chExt cx="912" cy="0"/>
          </a:xfrm>
        </p:grpSpPr>
        <p:sp>
          <p:nvSpPr>
            <p:cNvPr id="29715" name="Line 16">
              <a:extLst>
                <a:ext uri="{FF2B5EF4-FFF2-40B4-BE49-F238E27FC236}">
                  <a16:creationId xmlns:a16="http://schemas.microsoft.com/office/drawing/2014/main" id="{AA42FF37-CA1B-45BA-B8B7-ADED748A6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92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6" name="Line 20">
              <a:extLst>
                <a:ext uri="{FF2B5EF4-FFF2-40B4-BE49-F238E27FC236}">
                  <a16:creationId xmlns:a16="http://schemas.microsoft.com/office/drawing/2014/main" id="{BEFC1802-DEB4-4F21-A46A-5C3D228D3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92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215" name="Text Box 23">
            <a:extLst>
              <a:ext uri="{FF2B5EF4-FFF2-40B4-BE49-F238E27FC236}">
                <a16:creationId xmlns:a16="http://schemas.microsoft.com/office/drawing/2014/main" id="{058EDB92-8169-43CC-8E5A-3ADB42EA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006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Divide each side by 4.</a:t>
            </a:r>
          </a:p>
        </p:txBody>
      </p:sp>
      <p:sp>
        <p:nvSpPr>
          <p:cNvPr id="8219" name="Text Box 27">
            <a:extLst>
              <a:ext uri="{FF2B5EF4-FFF2-40B4-BE49-F238E27FC236}">
                <a16:creationId xmlns:a16="http://schemas.microsoft.com/office/drawing/2014/main" id="{570EB9B2-1AC3-4424-A424-3F0AC141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 4         4</a:t>
            </a:r>
          </a:p>
        </p:txBody>
      </p:sp>
      <p:pic>
        <p:nvPicPr>
          <p:cNvPr id="22" name="Picture 2" descr="Image preview">
            <a:extLst>
              <a:ext uri="{FF2B5EF4-FFF2-40B4-BE49-F238E27FC236}">
                <a16:creationId xmlns:a16="http://schemas.microsoft.com/office/drawing/2014/main" id="{C7D30FF1-9B5A-4266-9221-D4CD7C3F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34" y="784676"/>
            <a:ext cx="1360289" cy="143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preview">
            <a:extLst>
              <a:ext uri="{FF2B5EF4-FFF2-40B4-BE49-F238E27FC236}">
                <a16:creationId xmlns:a16="http://schemas.microsoft.com/office/drawing/2014/main" id="{55EA2393-DEDC-4C90-8186-A1EDBD0C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14" y="5319713"/>
            <a:ext cx="1653606" cy="12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  <p:bldP spid="8198" grpId="0" autoUpdateAnimBg="0"/>
      <p:bldP spid="8201" grpId="0" autoUpdateAnimBg="0"/>
      <p:bldP spid="8203" grpId="0" autoUpdateAnimBg="0"/>
      <p:bldP spid="8205" grpId="0" autoUpdateAnimBg="0"/>
      <p:bldP spid="8206" grpId="0" autoUpdateAnimBg="0"/>
      <p:bldP spid="8215" grpId="0" autoUpdateAnimBg="0"/>
      <p:bldP spid="8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BB7B0BA-EB9B-4DEA-96D4-717E1CF95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Lucida Handwriting" panose="03010101010101010101" pitchFamily="66" charset="0"/>
              </a:rPr>
              <a:t>Using the Distributive Property…</a:t>
            </a:r>
          </a:p>
        </p:txBody>
      </p:sp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E01301DF-C809-43D6-925C-21583EA2BA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981200"/>
          <a:ext cx="26511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0" name="Equation" r:id="rId3" imgW="1104900" imgH="203200" progId="Equation.3">
                  <p:embed/>
                </p:oleObj>
              </mc:Choice>
              <mc:Fallback>
                <p:oleObj name="Equation" r:id="rId3" imgW="11049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26511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>
            <a:extLst>
              <a:ext uri="{FF2B5EF4-FFF2-40B4-BE49-F238E27FC236}">
                <a16:creationId xmlns:a16="http://schemas.microsoft.com/office/drawing/2014/main" id="{CDEC8110-FC6A-4DA3-BF60-CBD87649F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050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Write the original equation.</a:t>
            </a:r>
          </a:p>
        </p:txBody>
      </p:sp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A4AB3269-92A8-48F6-B261-4FB6DCBA0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8575" y="2667000"/>
          <a:ext cx="27955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1" name="Equation" r:id="rId5" imgW="1053643" imgH="177723" progId="Equation.3">
                  <p:embed/>
                </p:oleObj>
              </mc:Choice>
              <mc:Fallback>
                <p:oleObj name="Equation" r:id="rId5" imgW="1053643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667000"/>
                        <a:ext cx="27955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6">
            <a:extLst>
              <a:ext uri="{FF2B5EF4-FFF2-40B4-BE49-F238E27FC236}">
                <a16:creationId xmlns:a16="http://schemas.microsoft.com/office/drawing/2014/main" id="{FAF20A38-936C-425D-A361-41CB90D19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908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ahoma" panose="020B0604030504040204" pitchFamily="34" charset="0"/>
              </a:rPr>
              <a:t>Distribute the 3.</a:t>
            </a:r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1F4F6A38-FED4-4FD0-8FD7-BCADBC4E8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343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9224" name="Object 8">
            <a:extLst>
              <a:ext uri="{FF2B5EF4-FFF2-40B4-BE49-F238E27FC236}">
                <a16:creationId xmlns:a16="http://schemas.microsoft.com/office/drawing/2014/main" id="{47DBEDA4-46D6-4787-9B3A-1BF707B614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3276600"/>
          <a:ext cx="21732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2" name="Equation" r:id="rId7" imgW="774028" imgH="177646" progId="Equation.3">
                  <p:embed/>
                </p:oleObj>
              </mc:Choice>
              <mc:Fallback>
                <p:oleObj name="Equation" r:id="rId7" imgW="774028" imgH="1776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21732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9">
            <a:extLst>
              <a:ext uri="{FF2B5EF4-FFF2-40B4-BE49-F238E27FC236}">
                <a16:creationId xmlns:a16="http://schemas.microsoft.com/office/drawing/2014/main" id="{2723A572-9875-4AA7-814D-EEF859A83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2004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Combine like terms.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AE676B97-CF13-4107-B86E-A5E76BF5F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100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Subtract from both sides.</a:t>
            </a:r>
          </a:p>
        </p:txBody>
      </p:sp>
      <p:graphicFrame>
        <p:nvGraphicFramePr>
          <p:cNvPr id="9228" name="Object 12">
            <a:extLst>
              <a:ext uri="{FF2B5EF4-FFF2-40B4-BE49-F238E27FC236}">
                <a16:creationId xmlns:a16="http://schemas.microsoft.com/office/drawing/2014/main" id="{3223FF24-7C3C-49E3-95FD-A09E05D679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791200"/>
          <a:ext cx="11191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3" name="Equation" r:id="rId9" imgW="355138" imgH="177569" progId="Equation.3">
                  <p:embed/>
                </p:oleObj>
              </mc:Choice>
              <mc:Fallback>
                <p:oleObj name="Equation" r:id="rId9" imgW="355138" imgH="17756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91200"/>
                        <a:ext cx="11191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13">
            <a:extLst>
              <a:ext uri="{FF2B5EF4-FFF2-40B4-BE49-F238E27FC236}">
                <a16:creationId xmlns:a16="http://schemas.microsoft.com/office/drawing/2014/main" id="{25386BD9-3366-47F9-AC51-EF630EC60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1054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Divide both sides.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7C4DEB00-4EB2-4FD3-85DA-FDD98BD6D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7912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ahoma" panose="020B0604030504040204" pitchFamily="34" charset="0"/>
              </a:rPr>
              <a:t>CHECK</a:t>
            </a:r>
          </a:p>
        </p:txBody>
      </p:sp>
      <p:graphicFrame>
        <p:nvGraphicFramePr>
          <p:cNvPr id="9231" name="Object 15">
            <a:extLst>
              <a:ext uri="{FF2B5EF4-FFF2-40B4-BE49-F238E27FC236}">
                <a16:creationId xmlns:a16="http://schemas.microsoft.com/office/drawing/2014/main" id="{1A54A587-7403-438B-94C5-440F6B6E75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810000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4" name="Equation" r:id="rId11" imgW="685502" imgH="165028" progId="Equation.3">
                  <p:embed/>
                </p:oleObj>
              </mc:Choice>
              <mc:Fallback>
                <p:oleObj name="Equation" r:id="rId11" imgW="685502" imgH="165028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10000"/>
                        <a:ext cx="1905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Text Box 22">
            <a:extLst>
              <a:ext uri="{FF2B5EF4-FFF2-40B4-BE49-F238E27FC236}">
                <a16:creationId xmlns:a16="http://schemas.microsoft.com/office/drawing/2014/main" id="{59869944-8455-4B5E-B92A-7452DFBF4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720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Simplify</a:t>
            </a:r>
          </a:p>
        </p:txBody>
      </p:sp>
      <p:graphicFrame>
        <p:nvGraphicFramePr>
          <p:cNvPr id="9239" name="Object 23">
            <a:extLst>
              <a:ext uri="{FF2B5EF4-FFF2-40B4-BE49-F238E27FC236}">
                <a16:creationId xmlns:a16="http://schemas.microsoft.com/office/drawing/2014/main" id="{C77C8977-D47A-4793-834D-860F6CE122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495800"/>
          <a:ext cx="1371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5" name="Equation" r:id="rId13" imgW="482181" imgH="177646" progId="Equation.3">
                  <p:embed/>
                </p:oleObj>
              </mc:Choice>
              <mc:Fallback>
                <p:oleObj name="Equation" r:id="rId13" imgW="482181" imgH="17764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95800"/>
                        <a:ext cx="13716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2">
            <a:extLst>
              <a:ext uri="{FF2B5EF4-FFF2-40B4-BE49-F238E27FC236}">
                <a16:creationId xmlns:a16="http://schemas.microsoft.com/office/drawing/2014/main" id="{4201EB2A-E5E2-4034-A28F-841658ADDB62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029200"/>
            <a:ext cx="1143000" cy="609600"/>
            <a:chOff x="1872" y="3168"/>
            <a:chExt cx="720" cy="384"/>
          </a:xfrm>
        </p:grpSpPr>
        <p:grpSp>
          <p:nvGrpSpPr>
            <p:cNvPr id="30739" name="Group 26">
              <a:extLst>
                <a:ext uri="{FF2B5EF4-FFF2-40B4-BE49-F238E27FC236}">
                  <a16:creationId xmlns:a16="http://schemas.microsoft.com/office/drawing/2014/main" id="{9AFC936B-F351-481D-ABFB-18A47ECD9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168"/>
              <a:ext cx="720" cy="0"/>
              <a:chOff x="1872" y="3216"/>
              <a:chExt cx="720" cy="0"/>
            </a:xfrm>
          </p:grpSpPr>
          <p:sp>
            <p:nvSpPr>
              <p:cNvPr id="30744" name="Line 24">
                <a:extLst>
                  <a:ext uri="{FF2B5EF4-FFF2-40B4-BE49-F238E27FC236}">
                    <a16:creationId xmlns:a16="http://schemas.microsoft.com/office/drawing/2014/main" id="{48A876FE-52C5-4BE5-B92B-40AA87E1E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321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45" name="Line 25">
                <a:extLst>
                  <a:ext uri="{FF2B5EF4-FFF2-40B4-BE49-F238E27FC236}">
                    <a16:creationId xmlns:a16="http://schemas.microsoft.com/office/drawing/2014/main" id="{33DB9FAA-4EE9-4519-B6EF-C30ACBE87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21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0740" name="Group 29">
              <a:extLst>
                <a:ext uri="{FF2B5EF4-FFF2-40B4-BE49-F238E27FC236}">
                  <a16:creationId xmlns:a16="http://schemas.microsoft.com/office/drawing/2014/main" id="{5A7DD1B1-7BEB-4143-8600-0210E71A2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216"/>
              <a:ext cx="696" cy="336"/>
              <a:chOff x="1872" y="3216"/>
              <a:chExt cx="696" cy="336"/>
            </a:xfrm>
          </p:grpSpPr>
          <p:graphicFrame>
            <p:nvGraphicFramePr>
              <p:cNvPr id="30742" name="Object 27">
                <a:extLst>
                  <a:ext uri="{FF2B5EF4-FFF2-40B4-BE49-F238E27FC236}">
                    <a16:creationId xmlns:a16="http://schemas.microsoft.com/office/drawing/2014/main" id="{F1E4C396-F964-427E-A9A1-1B286D3F5D7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72" y="3216"/>
              <a:ext cx="216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6" name="Equation" r:id="rId15" imgW="114102" imgH="177492" progId="Equation.3">
                      <p:embed/>
                    </p:oleObj>
                  </mc:Choice>
                  <mc:Fallback>
                    <p:oleObj name="Equation" r:id="rId15" imgW="114102" imgH="177492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2" y="3216"/>
                            <a:ext cx="216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43" name="Object 28">
                <a:extLst>
                  <a:ext uri="{FF2B5EF4-FFF2-40B4-BE49-F238E27FC236}">
                    <a16:creationId xmlns:a16="http://schemas.microsoft.com/office/drawing/2014/main" id="{764F5C4A-F5FD-47EE-8233-A3006FEE752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52" y="3216"/>
              <a:ext cx="216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7" name="Equation" r:id="rId17" imgW="114102" imgH="177492" progId="Equation.3">
                      <p:embed/>
                    </p:oleObj>
                  </mc:Choice>
                  <mc:Fallback>
                    <p:oleObj name="Equation" r:id="rId17" imgW="114102" imgH="177492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2" y="3216"/>
                            <a:ext cx="216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0741" name="Object 30">
              <a:extLst>
                <a:ext uri="{FF2B5EF4-FFF2-40B4-BE49-F238E27FC236}">
                  <a16:creationId xmlns:a16="http://schemas.microsoft.com/office/drawing/2014/main" id="{3F41CFCD-D9C0-4037-9FA6-07EA9BADA8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2" y="3216"/>
            <a:ext cx="21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8" name="Equation" r:id="rId18" imgW="114102" imgH="177492" progId="Equation.3">
                    <p:embed/>
                  </p:oleObj>
                </mc:Choice>
                <mc:Fallback>
                  <p:oleObj name="Equation" r:id="rId18" imgW="114102" imgH="177492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3216"/>
                          <a:ext cx="21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47" name="Text Box 31">
            <a:extLst>
              <a:ext uri="{FF2B5EF4-FFF2-40B4-BE49-F238E27FC236}">
                <a16:creationId xmlns:a16="http://schemas.microsoft.com/office/drawing/2014/main" id="{21C377F9-6EAE-44BE-8B49-9ACEF3ADF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Simplify.</a:t>
            </a:r>
          </a:p>
        </p:txBody>
      </p:sp>
      <p:pic>
        <p:nvPicPr>
          <p:cNvPr id="27" name="Picture 2" descr="Image preview">
            <a:extLst>
              <a:ext uri="{FF2B5EF4-FFF2-40B4-BE49-F238E27FC236}">
                <a16:creationId xmlns:a16="http://schemas.microsoft.com/office/drawing/2014/main" id="{DC717DD8-8D8E-44C2-B4C7-E6E804BE3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24" y="4625375"/>
            <a:ext cx="1540008" cy="18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preview">
            <a:extLst>
              <a:ext uri="{FF2B5EF4-FFF2-40B4-BE49-F238E27FC236}">
                <a16:creationId xmlns:a16="http://schemas.microsoft.com/office/drawing/2014/main" id="{F50B2E97-923B-4D2D-B846-F0F0C736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2" y="4237035"/>
            <a:ext cx="2322330" cy="10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utoUpdateAnimBg="0"/>
      <p:bldP spid="9222" grpId="0" autoUpdateAnimBg="0"/>
      <p:bldP spid="9225" grpId="0" autoUpdateAnimBg="0"/>
      <p:bldP spid="9227" grpId="0" autoUpdateAnimBg="0"/>
      <p:bldP spid="9229" grpId="0" autoUpdateAnimBg="0"/>
      <p:bldP spid="9230" grpId="0" autoUpdateAnimBg="0"/>
      <p:bldP spid="9238" grpId="0" autoUpdateAnimBg="0"/>
      <p:bldP spid="92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95473A3-A3DF-4280-82EB-430890914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Lucida Handwriting" panose="03010101010101010101" pitchFamily="66" charset="0"/>
              </a:rPr>
              <a:t>Distributing a Negative…</a:t>
            </a:r>
          </a:p>
        </p:txBody>
      </p:sp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3C0C8AB6-95F5-499D-9173-A56F438260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5888" y="1981200"/>
          <a:ext cx="262096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Equation" r:id="rId3" imgW="1091726" imgH="203112" progId="Equation.3">
                  <p:embed/>
                </p:oleObj>
              </mc:Choice>
              <mc:Fallback>
                <p:oleObj name="Equation" r:id="rId3" imgW="1091726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981200"/>
                        <a:ext cx="262096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>
            <a:extLst>
              <a:ext uri="{FF2B5EF4-FFF2-40B4-BE49-F238E27FC236}">
                <a16:creationId xmlns:a16="http://schemas.microsoft.com/office/drawing/2014/main" id="{8BBE9495-8F67-4A0C-9E23-A6682F5A3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9050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Write the original equation.</a:t>
            </a:r>
          </a:p>
        </p:txBody>
      </p:sp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8F548E9A-6679-4C51-B644-3F311BC6A6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2713" y="2667000"/>
          <a:ext cx="262731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Equation" r:id="rId5" imgW="990170" imgH="177723" progId="Equation.3">
                  <p:embed/>
                </p:oleObj>
              </mc:Choice>
              <mc:Fallback>
                <p:oleObj name="Equation" r:id="rId5" imgW="990170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2667000"/>
                        <a:ext cx="2627312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>
            <a:extLst>
              <a:ext uri="{FF2B5EF4-FFF2-40B4-BE49-F238E27FC236}">
                <a16:creationId xmlns:a16="http://schemas.microsoft.com/office/drawing/2014/main" id="{38BB394B-72AE-4F44-91BB-FAA43786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438400"/>
            <a:ext cx="426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Distribute the 3 and the negative.</a:t>
            </a:r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075E0938-7314-4562-8208-6880EF149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8768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0248" name="Object 8">
            <a:extLst>
              <a:ext uri="{FF2B5EF4-FFF2-40B4-BE49-F238E27FC236}">
                <a16:creationId xmlns:a16="http://schemas.microsoft.com/office/drawing/2014/main" id="{40E7CC6B-EE6A-4743-9443-8F374D55FD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581400"/>
          <a:ext cx="1746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name="Equation" r:id="rId7" imgW="621760" imgH="177646" progId="Equation.3">
                  <p:embed/>
                </p:oleObj>
              </mc:Choice>
              <mc:Fallback>
                <p:oleObj name="Equation" r:id="rId7" imgW="621760" imgH="1776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81400"/>
                        <a:ext cx="1746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9">
            <a:extLst>
              <a:ext uri="{FF2B5EF4-FFF2-40B4-BE49-F238E27FC236}">
                <a16:creationId xmlns:a16="http://schemas.microsoft.com/office/drawing/2014/main" id="{ED5EDEB0-8C93-4A34-AA89-54DD9FAF9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814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Combine like terms.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BD4F59D2-F222-4430-878A-1B60DB39E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2672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Subtract from both sides.</a:t>
            </a:r>
          </a:p>
        </p:txBody>
      </p:sp>
      <p:graphicFrame>
        <p:nvGraphicFramePr>
          <p:cNvPr id="10251" name="Object 11">
            <a:extLst>
              <a:ext uri="{FF2B5EF4-FFF2-40B4-BE49-F238E27FC236}">
                <a16:creationId xmlns:a16="http://schemas.microsoft.com/office/drawing/2014/main" id="{BEE5FCB1-8E28-413D-BA58-68107D926A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953000"/>
          <a:ext cx="1397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Equation" r:id="rId9" imgW="342603" imgH="177646" progId="Equation.3">
                  <p:embed/>
                </p:oleObj>
              </mc:Choice>
              <mc:Fallback>
                <p:oleObj name="Equation" r:id="rId9" imgW="342603" imgH="17764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53000"/>
                        <a:ext cx="13970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3">
            <a:extLst>
              <a:ext uri="{FF2B5EF4-FFF2-40B4-BE49-F238E27FC236}">
                <a16:creationId xmlns:a16="http://schemas.microsoft.com/office/drawing/2014/main" id="{03F18464-2832-428C-9760-F6477FB68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912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ahoma" panose="020B0604030504040204" pitchFamily="34" charset="0"/>
              </a:rPr>
              <a:t>CHECK</a:t>
            </a:r>
          </a:p>
        </p:txBody>
      </p:sp>
      <p:graphicFrame>
        <p:nvGraphicFramePr>
          <p:cNvPr id="10254" name="Object 14">
            <a:extLst>
              <a:ext uri="{FF2B5EF4-FFF2-40B4-BE49-F238E27FC236}">
                <a16:creationId xmlns:a16="http://schemas.microsoft.com/office/drawing/2014/main" id="{5CA6336B-C444-4B04-8A57-2DC864563F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4267200"/>
          <a:ext cx="15176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Equation" r:id="rId11" imgW="545626" imgH="177646" progId="Equation.3">
                  <p:embed/>
                </p:oleObj>
              </mc:Choice>
              <mc:Fallback>
                <p:oleObj name="Equation" r:id="rId11" imgW="545626" imgH="17764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15176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Text Box 15">
            <a:extLst>
              <a:ext uri="{FF2B5EF4-FFF2-40B4-BE49-F238E27FC236}">
                <a16:creationId xmlns:a16="http://schemas.microsoft.com/office/drawing/2014/main" id="{E3651538-88FD-4F37-BDF7-3793B05B3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292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Simplify</a:t>
            </a:r>
          </a:p>
        </p:txBody>
      </p:sp>
      <p:pic>
        <p:nvPicPr>
          <p:cNvPr id="16" name="Picture 2" descr="Image preview">
            <a:extLst>
              <a:ext uri="{FF2B5EF4-FFF2-40B4-BE49-F238E27FC236}">
                <a16:creationId xmlns:a16="http://schemas.microsoft.com/office/drawing/2014/main" id="{AE1D43CD-D2F4-4F8D-BB1F-3FB30982B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4" y="4901813"/>
            <a:ext cx="1580938" cy="15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 autoUpdateAnimBg="0"/>
      <p:bldP spid="10246" grpId="0" autoUpdateAnimBg="0"/>
      <p:bldP spid="10249" grpId="0" autoUpdateAnimBg="0"/>
      <p:bldP spid="10250" grpId="0" autoUpdateAnimBg="0"/>
      <p:bldP spid="10253" grpId="0" autoUpdateAnimBg="0"/>
      <p:bldP spid="10255" grpId="0" autoUpdateAnimBg="0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lance">
  <a:themeElements>
    <a:clrScheme name="Balanc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7D95BAED7E64487CC5F900FDE0030" ma:contentTypeVersion="11" ma:contentTypeDescription="Create a new document." ma:contentTypeScope="" ma:versionID="a561d072710198bccca316bdd59fc102">
  <xsd:schema xmlns:xsd="http://www.w3.org/2001/XMLSchema" xmlns:xs="http://www.w3.org/2001/XMLSchema" xmlns:p="http://schemas.microsoft.com/office/2006/metadata/properties" xmlns:ns3="faf0ac4e-d7de-41bf-b2a1-8bfdd2e52392" xmlns:ns4="3b7a50ec-b169-456e-9832-f8ce23ebddd3" targetNamespace="http://schemas.microsoft.com/office/2006/metadata/properties" ma:root="true" ma:fieldsID="f69856b58016aa94d58bde7e232a5857" ns3:_="" ns4:_="">
    <xsd:import namespace="faf0ac4e-d7de-41bf-b2a1-8bfdd2e52392"/>
    <xsd:import namespace="3b7a50ec-b169-456e-9832-f8ce23ebdd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0ac4e-d7de-41bf-b2a1-8bfdd2e52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a50ec-b169-456e-9832-f8ce23ebdd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FBF04E-68BF-42B2-9A19-FEFD33A694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1C9C1C-5DF7-4835-BA34-685B28D521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f0ac4e-d7de-41bf-b2a1-8bfdd2e52392"/>
    <ds:schemaRef ds:uri="3b7a50ec-b169-456e-9832-f8ce23ebd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D9CA55-222A-442C-A131-7781C63DBE04}">
  <ds:schemaRefs>
    <ds:schemaRef ds:uri="http://purl.org/dc/dcmitype/"/>
    <ds:schemaRef ds:uri="http://purl.org/dc/elements/1.1/"/>
    <ds:schemaRef ds:uri="http://schemas.openxmlformats.org/package/2006/metadata/core-properties"/>
    <ds:schemaRef ds:uri="3b7a50ec-b169-456e-9832-f8ce23ebddd3"/>
    <ds:schemaRef ds:uri="http://schemas.microsoft.com/office/2006/documentManagement/types"/>
    <ds:schemaRef ds:uri="http://purl.org/dc/terms/"/>
    <ds:schemaRef ds:uri="faf0ac4e-d7de-41bf-b2a1-8bfdd2e52392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961</TotalTime>
  <Words>230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Lucida Handwriting</vt:lpstr>
      <vt:lpstr>Tahoma</vt:lpstr>
      <vt:lpstr>Times New Roman</vt:lpstr>
      <vt:lpstr>Wingdings</vt:lpstr>
      <vt:lpstr>Notebook</vt:lpstr>
      <vt:lpstr>Balance</vt:lpstr>
      <vt:lpstr>Equation</vt:lpstr>
      <vt:lpstr>Solving Multi-Step Equations</vt:lpstr>
      <vt:lpstr>Reminder</vt:lpstr>
      <vt:lpstr>PowerPoint Presentation</vt:lpstr>
      <vt:lpstr>PowerPoint Presentation</vt:lpstr>
      <vt:lpstr>Steps for Solving….</vt:lpstr>
      <vt:lpstr>Solving a Linear Equation</vt:lpstr>
      <vt:lpstr>Combining Like Terms First…</vt:lpstr>
      <vt:lpstr>Using the Distributive Property…</vt:lpstr>
      <vt:lpstr>Distributing a Negative…</vt:lpstr>
      <vt:lpstr>Multiplying by a Reciprocal First…</vt:lpstr>
      <vt:lpstr>Practice…</vt:lpstr>
      <vt:lpstr>Guess What Coming Up...</vt:lpstr>
    </vt:vector>
  </TitlesOfParts>
  <Company>TUSD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Multi-Step Equations</dc:title>
  <dc:creator>lmoran</dc:creator>
  <cp:lastModifiedBy>Eric Robertson</cp:lastModifiedBy>
  <cp:revision>33</cp:revision>
  <dcterms:created xsi:type="dcterms:W3CDTF">2005-09-27T14:49:04Z</dcterms:created>
  <dcterms:modified xsi:type="dcterms:W3CDTF">2020-10-11T21:28:52Z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0x0101001627D95BAED7E64487CC5F900FDE0030</vt:lpwstr>
  </property>
</Properties>
</file>